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1953" r:id="rId3"/>
    <p:sldId id="1779" r:id="rId5"/>
    <p:sldId id="1968" r:id="rId6"/>
    <p:sldId id="1958" r:id="rId7"/>
    <p:sldId id="1959" r:id="rId8"/>
    <p:sldId id="1960" r:id="rId9"/>
    <p:sldId id="1961" r:id="rId10"/>
    <p:sldId id="1963" r:id="rId11"/>
    <p:sldId id="1965" r:id="rId12"/>
    <p:sldId id="1964" r:id="rId13"/>
    <p:sldId id="1972" r:id="rId14"/>
    <p:sldId id="1969" r:id="rId15"/>
    <p:sldId id="1971" r:id="rId16"/>
    <p:sldId id="1973" r:id="rId17"/>
    <p:sldId id="1977" r:id="rId18"/>
    <p:sldId id="1976" r:id="rId19"/>
    <p:sldId id="1975" r:id="rId20"/>
    <p:sldId id="1980" r:id="rId21"/>
    <p:sldId id="1979" r:id="rId22"/>
    <p:sldId id="1970" r:id="rId23"/>
    <p:sldId id="1785" r:id="rId24"/>
    <p:sldId id="1789" r:id="rId25"/>
    <p:sldId id="1790" r:id="rId26"/>
    <p:sldId id="1918" r:id="rId27"/>
    <p:sldId id="1791" r:id="rId28"/>
  </p:sldIdLst>
  <p:sldSz cx="12192000" cy="6858000"/>
  <p:notesSz cx="6858000" cy="9144000"/>
  <p:defaultTextStyle>
    <a:defPPr>
      <a:defRPr lang="en-US"/>
    </a:defPPr>
    <a:lvl1pPr marL="0" lvl="0"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1pPr>
    <a:lvl2pPr marL="457200" lvl="1"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vl6pPr marL="2286000" lvl="5"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6pPr>
    <a:lvl7pPr marL="2743200" lvl="6"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7pPr>
    <a:lvl8pPr marL="3200400" lvl="7"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8pPr>
    <a:lvl9pPr marL="3657600" lvl="8"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0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napVertSplitter="1" vertBarState="minimized" horzBarState="maximized">
    <p:restoredLeft sz="17256"/>
    <p:restoredTop sz="96768"/>
  </p:normalViewPr>
  <p:slideViewPr>
    <p:cSldViewPr snapToGrid="0" showGuides="1">
      <p:cViewPr varScale="1">
        <p:scale>
          <a:sx n="74" d="100"/>
          <a:sy n="74" d="100"/>
        </p:scale>
        <p:origin x="996" y="54"/>
      </p:cViewPr>
      <p:guideLst>
        <p:guide orient="horz" pos="2103"/>
        <p:guide pos="3840"/>
      </p:guideLst>
    </p:cSldViewPr>
  </p:slideViewPr>
  <p:notesTextViewPr>
    <p:cViewPr>
      <p:scale>
        <a:sx n="1" d="1"/>
        <a:sy n="1" d="1"/>
      </p:scale>
      <p:origin x="0" y="0"/>
    </p:cViewPr>
  </p:notesTextViewPr>
  <p:sorterViewPr showFormatting="0">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solidFill>
              <a:effectLst/>
              <a:uLnTx/>
              <a:uFillTx/>
              <a:latin typeface="+mn-lt"/>
              <a:ea typeface="+mn-ea"/>
              <a:cs typeface="+mn-cs"/>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marL="0" marR="0" lvl="0" indent="0" algn="r" defTabSz="457200" rtl="0" eaLnBrk="1" fontAlgn="auto" latinLnBrk="0" hangingPunct="1">
              <a:lnSpc>
                <a:spcPct val="100000"/>
              </a:lnSpc>
              <a:spcBef>
                <a:spcPts val="0"/>
              </a:spcBef>
              <a:spcAft>
                <a:spcPts val="0"/>
              </a:spcAft>
              <a:buClrTx/>
              <a:buSzTx/>
              <a:buFontTx/>
              <a:buNone/>
              <a:defRPr/>
            </a:pPr>
            <a:fld id="{FACD0A3C-D579-4B9B-8A6F-E59A0AC0334C}" type="datetimeFigureOut">
              <a:rPr kumimoji="0" lang="en-IN" sz="1200" b="0" i="0" u="none" strike="noStrike" kern="1200" cap="none" spc="0" normalizeH="0" baseline="0" noProof="0">
                <a:ln>
                  <a:noFill/>
                </a:ln>
                <a:solidFill>
                  <a:schemeClr val="tx1"/>
                </a:solidFill>
                <a:effectLst/>
                <a:uLnTx/>
                <a:uFillTx/>
                <a:latin typeface="+mn-lt"/>
                <a:ea typeface="+mn-ea"/>
                <a:cs typeface="+mn-cs"/>
              </a:rPr>
            </a:fld>
            <a:endParaRPr kumimoji="0" lang="en-IN" sz="1200" b="0" i="0" u="none" strike="noStrike" kern="1200" cap="none" spc="0" normalizeH="0" baseline="0" noProof="0">
              <a:ln>
                <a:noFill/>
              </a:ln>
              <a:solidFill>
                <a:schemeClr val="tx1"/>
              </a:solidFill>
              <a:effectLst/>
              <a:uLnTx/>
              <a:uFillTx/>
              <a:latin typeface="+mn-lt"/>
              <a:ea typeface="+mn-ea"/>
              <a:cs typeface="+mn-cs"/>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en-IN" sz="1200" b="0" i="0" u="none" strike="noStrike" kern="1200" cap="none" spc="0" normalizeH="0" baseline="0" noProof="0">
              <a:ln>
                <a:noFill/>
              </a:ln>
              <a:solidFill>
                <a:schemeClr val="tx1"/>
              </a:solidFill>
              <a:effectLst/>
              <a:uLnTx/>
              <a:uFillTx/>
              <a:latin typeface="+mn-lt"/>
              <a:ea typeface="+mn-ea"/>
              <a:cs typeface="+mn-cs"/>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Edit Master text styles</a:t>
            </a:r>
            <a:endParaRPr kumimoji="0" lang="en-US" sz="1200" b="0" i="0" u="none" strike="noStrike" kern="1200" cap="none" spc="0" normalizeH="0" baseline="0" noProof="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Second level</a:t>
            </a:r>
            <a:endParaRPr kumimoji="0" lang="en-US" sz="1200" b="0" i="0" u="none" strike="noStrike" kern="1200" cap="none" spc="0" normalizeH="0" baseline="0" noProof="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Third level</a:t>
            </a:r>
            <a:endParaRPr kumimoji="0" lang="en-US" sz="1200" b="0" i="0" u="none" strike="noStrike" kern="1200" cap="none" spc="0" normalizeH="0" baseline="0" noProof="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Fourth level</a:t>
            </a:r>
            <a:endParaRPr kumimoji="0" lang="en-US" sz="1200" b="0" i="0" u="none" strike="noStrike" kern="1200" cap="none" spc="0" normalizeH="0" baseline="0" noProof="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Fifth level</a:t>
            </a:r>
            <a:endParaRPr kumimoji="0" lang="en-IN" sz="1200" b="0" i="0" u="none" strike="noStrike" kern="1200" cap="none" spc="0" normalizeH="0" baseline="0" noProof="0">
              <a:ln>
                <a:noFill/>
              </a:ln>
              <a:solidFill>
                <a:schemeClr val="tx1"/>
              </a:solidFill>
              <a:effectLst/>
              <a:uLnTx/>
              <a:uFillTx/>
              <a:latin typeface="+mn-lt"/>
              <a:ea typeface="+mn-ea"/>
              <a:cs typeface="+mn-cs"/>
            </a:endParaRPr>
          </a:p>
        </p:txBody>
      </p:sp>
      <p:sp>
        <p:nvSpPr>
          <p:cNvPr id="6" name="Footer Placeholder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solidFill>
              <a:effectLst/>
              <a:uLnTx/>
              <a:uFillTx/>
              <a:latin typeface="+mn-lt"/>
              <a:ea typeface="+mn-ea"/>
              <a:cs typeface="+mn-cs"/>
            </a:endParaRPr>
          </a:p>
        </p:txBody>
      </p:sp>
      <p:sp>
        <p:nvSpPr>
          <p:cNvPr id="7" name="Slide Number Placeholder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p>
            <a:pPr lvl="0" algn="r" eaLnBrk="1" hangingPunct="1">
              <a:buNone/>
            </a:pPr>
            <a:fld id="{9A0DB2DC-4C9A-4742-B13C-FB6460FD3503}" type="slidenum">
              <a:rPr lang="en-IN" altLang="x-none" sz="1200" dirty="0">
                <a:latin typeface="Calibri" panose="020F0502020204030204" pitchFamily="34" charset="0"/>
              </a:rPr>
            </a:fld>
            <a:endParaRPr lang="en-IN" altLang="x-none" sz="1200" dirty="0">
              <a:latin typeface="Calibri" panose="020F0502020204030204" pitchFamily="34"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a:solidFill>
              <a:srgbClr val="000000">
                <a:alpha val="100000"/>
              </a:srgbClr>
            </a:solidFill>
            <a:miter lim="800000"/>
          </a:ln>
        </p:spPr>
      </p:sp>
      <p:sp>
        <p:nvSpPr>
          <p:cNvPr id="57347" name="Notes Placeholder 2"/>
          <p:cNvSpPr>
            <a:spLocks noGrp="1"/>
          </p:cNvSpPr>
          <p:nvPr>
            <p:ph type="body" idx="1"/>
          </p:nvPr>
        </p:nvSpPr>
        <p:spPr>
          <a:noFill/>
          <a:ln>
            <a:noFill/>
          </a:ln>
        </p:spPr>
        <p:txBody>
          <a:bodyPr wrap="square" lIns="91440" tIns="45720" rIns="91440" bIns="45720" anchor="t" anchorCtr="0"/>
          <a:lstStyle/>
          <a:p>
            <a:pPr lvl="0"/>
            <a:endParaRPr lang="en-IN" altLang="en-US" dirty="0"/>
          </a:p>
        </p:txBody>
      </p:sp>
      <p:sp>
        <p:nvSpPr>
          <p:cNvPr id="4" name="Slide Number Placeholder 3"/>
          <p:cNvSpPr txBox="1">
            <a:spLocks noGrp="1"/>
          </p:cNvSpPr>
          <p:nvPr>
            <p:ph type="sldNum" sz="quarter"/>
          </p:nvPr>
        </p:nvSpPr>
        <p:spPr>
          <a:noFill/>
        </p:spPr>
        <p:txBody>
          <a:bodyPr lIns="91440" tIns="45720" rIns="91440" bIns="45720" rtlCol="0" anchor="b"/>
          <a:lstStyle/>
          <a:p>
            <a:pPr lvl="0" algn="r" eaLnBrk="1" hangingPunct="1">
              <a:buNone/>
            </a:pPr>
            <a:fld id="{9A0DB2DC-4C9A-4742-B13C-FB6460FD3503}" type="slidenum">
              <a:rPr lang="en-IN" altLang="x-none" sz="1200" dirty="0">
                <a:latin typeface="Calibri" panose="020F0502020204030204" pitchFamily="34" charset="0"/>
              </a:rPr>
            </a:fld>
            <a:endParaRPr lang="en-IN" altLang="x-none" sz="1200" dirty="0">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blipFill rotWithShape="0">
          <a:blip r:embed="rId2"/>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useBgFill="1">
        <p:nvSpPr>
          <p:cNvPr id="11" name="Rounded Rectangle 10"/>
          <p:cNvSpPr/>
          <p:nvPr/>
        </p:nvSpPr>
        <p:spPr>
          <a:xfrm>
            <a:off x="87313" y="69850"/>
            <a:ext cx="1201737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Rectangle 11"/>
          <p:cNvSpPr/>
          <p:nvPr/>
        </p:nvSpPr>
        <p:spPr>
          <a:xfrm>
            <a:off x="84138" y="1449388"/>
            <a:ext cx="12028488"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Rectangle 12"/>
          <p:cNvSpPr/>
          <p:nvPr/>
        </p:nvSpPr>
        <p:spPr>
          <a:xfrm>
            <a:off x="84138" y="1397000"/>
            <a:ext cx="12028488"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Rectangle 14"/>
          <p:cNvSpPr/>
          <p:nvPr/>
        </p:nvSpPr>
        <p:spPr>
          <a:xfrm>
            <a:off x="84138" y="2976563"/>
            <a:ext cx="12028488"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Subtitle 8"/>
          <p:cNvSpPr>
            <a:spLocks noGrp="1"/>
          </p:cNvSpPr>
          <p:nvPr>
            <p:ph type="subTitle" idx="1"/>
          </p:nvPr>
        </p:nvSpPr>
        <p:spPr>
          <a:xfrm>
            <a:off x="1727200" y="3200400"/>
            <a:ext cx="85344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endParaRPr lang="en-US"/>
          </a:p>
        </p:txBody>
      </p:sp>
      <p:sp>
        <p:nvSpPr>
          <p:cNvPr id="8" name="Title 7"/>
          <p:cNvSpPr>
            <a:spLocks noGrp="1"/>
          </p:cNvSpPr>
          <p:nvPr>
            <p:ph type="ctrTitle"/>
          </p:nvPr>
        </p:nvSpPr>
        <p:spPr>
          <a:xfrm>
            <a:off x="609600" y="1505931"/>
            <a:ext cx="10972800" cy="1470025"/>
          </a:xfrm>
        </p:spPr>
        <p:txBody>
          <a:bodyPr anchor="ctr"/>
          <a:lstStyle>
            <a:lvl1pPr algn="ctr">
              <a:defRPr lang="en-US" dirty="0">
                <a:solidFill>
                  <a:srgbClr val="FFFFFF"/>
                </a:solidFill>
              </a:defRPr>
            </a:lvl1pPr>
          </a:lstStyle>
          <a:p>
            <a:r>
              <a:rPr lang="en-US"/>
              <a:t>Click to edit Master title style</a:t>
            </a:r>
            <a:endParaRPr lang="en-US"/>
          </a:p>
        </p:txBody>
      </p:sp>
      <p:sp>
        <p:nvSpPr>
          <p:cNvPr id="16" name="Date Placeholder 27"/>
          <p:cNvSpPr>
            <a:spLocks noGrp="1"/>
          </p:cNvSpPr>
          <p:nvPr>
            <p:ph type="dt" sz="half" idx="2"/>
          </p:nvPr>
        </p:nvSpPr>
        <p:spPr>
          <a:xfrm>
            <a:off x="8229600" y="6191250"/>
            <a:ext cx="3302000" cy="476250"/>
          </a:xfrm>
          <a:prstGeom prst="rect">
            <a:avLst/>
          </a:prstGeom>
        </p:spPr>
        <p:txBody>
          <a:bodyPr anchor="ctr" anchorCtr="0"/>
          <a:lstStyle>
            <a:lvl1pPr>
              <a:defRPr/>
            </a:lvl1pPr>
          </a:lstStyle>
          <a:p>
            <a:pPr marL="0" marR="0" lvl="0" indent="0" algn="r" defTabSz="457200" rtl="0" eaLnBrk="1" fontAlgn="auto" latinLnBrk="0" hangingPunct="1">
              <a:lnSpc>
                <a:spcPct val="100000"/>
              </a:lnSpc>
              <a:spcBef>
                <a:spcPts val="0"/>
              </a:spcBef>
              <a:spcAft>
                <a:spcPts val="0"/>
              </a:spcAft>
              <a:buClrTx/>
              <a:buSzTx/>
              <a:buFontTx/>
              <a:buNone/>
              <a:defRPr/>
            </a:pPr>
            <a:fld id="{43779FD8-D061-4038-9A72-3A5565CC75A9}" type="datetimeFigureOut">
              <a:rPr kumimoji="0" lang="en-US" sz="1400" b="0" i="0" u="none" strike="noStrike" kern="1200" cap="none" spc="0" normalizeH="0" baseline="0" noProof="0">
                <a:ln>
                  <a:noFill/>
                </a:ln>
                <a:solidFill>
                  <a:schemeClr val="tx2"/>
                </a:solidFill>
                <a:effectLst/>
                <a:uLnTx/>
                <a:uFillTx/>
                <a:latin typeface="+mn-lt"/>
                <a:ea typeface="+mn-ea"/>
                <a:cs typeface="+mn-cs"/>
              </a:rPr>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17" name="Footer Placeholder 16"/>
          <p:cNvSpPr>
            <a:spLocks noGrp="1"/>
          </p:cNvSpPr>
          <p:nvPr>
            <p:ph type="ftr" sz="quarter" idx="3"/>
          </p:nvPr>
        </p:nvSpPr>
        <p:spPr>
          <a:xfrm>
            <a:off x="1219200" y="6172200"/>
            <a:ext cx="5283200" cy="457200"/>
          </a:xfrm>
          <a:prstGeom prst="rect">
            <a:avLst/>
          </a:prstGeom>
        </p:spPr>
        <p:txBody>
          <a:bodyPr anchor="ctr" anchorCtr="0"/>
          <a:lstStyle>
            <a:lvl1pPr>
              <a:defRPr/>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18" name="Slide Number Placeholder 28"/>
          <p:cNvSpPr>
            <a:spLocks noGrp="1"/>
          </p:cNvSpPr>
          <p:nvPr>
            <p:ph type="sldNum" sz="quarter" idx="4"/>
          </p:nvPr>
        </p:nvSpPr>
        <p:spPr>
          <a:xfrm>
            <a:off x="195263" y="6210300"/>
            <a:ext cx="609600" cy="457200"/>
          </a:xfrm>
          <a:prstGeom prst="ellipse">
            <a:avLst/>
          </a:prstGeom>
          <a:solidFill>
            <a:schemeClr val="accent1"/>
          </a:solidFill>
        </p:spPr>
        <p:txBody>
          <a:bodyPr wrap="none" lIns="0" tIns="0" rIns="0" bIns="0" anchor="ctr" anchorCtr="1">
            <a:noAutofit/>
          </a:bodyPr>
          <a:lstStyle/>
          <a:p>
            <a:pPr algn="ctr">
              <a:buNone/>
            </a:pPr>
            <a:fld id="{9A0DB2DC-4C9A-4742-B13C-FB6460FD3503}" type="slidenum">
              <a:rPr lang="en-US" dirty="0">
                <a:latin typeface="Franklin Gothic Book" panose="020B0503020102020204" pitchFamily="34" charset="0"/>
              </a:rPr>
            </a:fld>
            <a:endParaRPr lang="en-US" dirty="0">
              <a:latin typeface="Franklin Gothic Book" panose="020B0503020102020204" pitchFamily="34"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566F6CA-BD26-4CD2-ACDA-F0E4CA4EA26E}" type="datetimeFigureOut">
              <a:rPr kumimoji="0" lang="en-US" sz="1400" b="0" i="0" u="none" strike="noStrike" kern="1200" cap="none" spc="0" normalizeH="0" baseline="0" noProof="0">
                <a:ln>
                  <a:noFill/>
                </a:ln>
                <a:solidFill>
                  <a:schemeClr val="tx2"/>
                </a:solidFill>
                <a:effectLst/>
                <a:uLnTx/>
                <a:uFillTx/>
                <a:latin typeface="+mn-lt"/>
                <a:ea typeface="+mn-ea"/>
                <a:cs typeface="+mn-cs"/>
              </a:rPr>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dirty="0"/>
            </a:fld>
            <a:endParaRPr lang="en-US" dirty="0">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2"/>
            <a:ext cx="268224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1219200" y="274640"/>
            <a:ext cx="7416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566F6CA-BD26-4CD2-ACDA-F0E4CA4EA26E}" type="datetimeFigureOut">
              <a:rPr kumimoji="0" lang="en-US" sz="1400" b="0" i="0" u="none" strike="noStrike" kern="1200" cap="none" spc="0" normalizeH="0" baseline="0" noProof="0">
                <a:ln>
                  <a:noFill/>
                </a:ln>
                <a:solidFill>
                  <a:schemeClr val="tx2"/>
                </a:solidFill>
                <a:effectLst/>
                <a:uLnTx/>
                <a:uFillTx/>
                <a:latin typeface="+mn-lt"/>
                <a:ea typeface="+mn-ea"/>
                <a:cs typeface="+mn-cs"/>
              </a:rPr>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dirty="0"/>
            </a:fld>
            <a:endParaRPr lang="en-US" dirty="0">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696000" y="394405"/>
            <a:ext cx="10800000" cy="792000"/>
          </a:xfrm>
        </p:spPr>
        <p:txBody>
          <a:bodyPr/>
          <a:lstStyle>
            <a:lvl1pPr algn="ctr">
              <a:defRPr sz="3200">
                <a:solidFill>
                  <a:schemeClr val="tx1">
                    <a:lumMod val="85000"/>
                    <a:lumOff val="15000"/>
                  </a:schemeClr>
                </a:solidFill>
                <a:latin typeface="+mj-lt"/>
              </a:defRPr>
            </a:lvl1pPr>
          </a:lstStyle>
          <a:p>
            <a:r>
              <a:rPr lang="en-US" dirty="0"/>
              <a:t>Click to add title</a:t>
            </a:r>
            <a:endParaRPr lang="en-US" dirty="0"/>
          </a:p>
        </p:txBody>
      </p:sp>
      <p:sp>
        <p:nvSpPr>
          <p:cNvPr id="3" name="日期占位符 2"/>
          <p:cNvSpPr>
            <a:spLocks noGrp="1"/>
          </p:cNvSpPr>
          <p:nvPr>
            <p:ph type="dt" sz="half" idx="10"/>
            <p:custDataLst>
              <p:tags r:id="rId3"/>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5"/>
            </p:custDataLst>
          </p:nvPr>
        </p:nvSpPr>
        <p:spPr/>
        <p:txBody>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Content Placeholder 7"/>
          <p:cNvSpPr>
            <a:spLocks noGrp="1"/>
          </p:cNvSpPr>
          <p:nvPr>
            <p:ph sz="quarter" idx="1"/>
          </p:nvPr>
        </p:nvSpPr>
        <p:spPr>
          <a:xfrm>
            <a:off x="1219200" y="1447800"/>
            <a:ext cx="10363200" cy="45720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566F6CA-BD26-4CD2-ACDA-F0E4CA4EA26E}" type="datetimeFigureOut">
              <a:rPr kumimoji="0" lang="en-US" sz="1400" b="0" i="0" u="none" strike="noStrike" kern="1200" cap="none" spc="0" normalizeH="0" baseline="0" noProof="0">
                <a:ln>
                  <a:noFill/>
                </a:ln>
                <a:solidFill>
                  <a:schemeClr val="tx2"/>
                </a:solidFill>
                <a:effectLst/>
                <a:uLnTx/>
                <a:uFillTx/>
                <a:latin typeface="+mn-lt"/>
                <a:ea typeface="+mn-ea"/>
                <a:cs typeface="+mn-cs"/>
              </a:rPr>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lstStyle/>
          <a:p>
            <a:pPr lvl="0" eaLnBrk="1" hangingPunct="1">
              <a:buNone/>
            </a:pPr>
            <a:fld id="{9A0DB2DC-4C9A-4742-B13C-FB6460FD3503}" type="slidenum">
              <a:rPr lang="en-US" dirty="0"/>
            </a:fld>
            <a:endParaRPr lang="en-US" dirty="0">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blipFill rotWithShape="0">
          <a:blip r:embed="rId2"/>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useBgFill="1">
        <p:nvSpPr>
          <p:cNvPr id="11" name="Rounded Rectangle 10"/>
          <p:cNvSpPr/>
          <p:nvPr/>
        </p:nvSpPr>
        <p:spPr>
          <a:xfrm>
            <a:off x="87084" y="69755"/>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Rectangle 11"/>
          <p:cNvSpPr/>
          <p:nvPr/>
        </p:nvSpPr>
        <p:spPr>
          <a:xfrm flipV="1">
            <a:off x="92075" y="2376488"/>
            <a:ext cx="12018963"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Rectangle 12"/>
          <p:cNvSpPr/>
          <p:nvPr/>
        </p:nvSpPr>
        <p:spPr>
          <a:xfrm>
            <a:off x="92075" y="2341563"/>
            <a:ext cx="12018963" cy="46038"/>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Rectangle 14"/>
          <p:cNvSpPr/>
          <p:nvPr/>
        </p:nvSpPr>
        <p:spPr>
          <a:xfrm>
            <a:off x="90488" y="2468563"/>
            <a:ext cx="12020550" cy="46038"/>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Title 1"/>
          <p:cNvSpPr>
            <a:spLocks noGrp="1"/>
          </p:cNvSpPr>
          <p:nvPr>
            <p:ph type="title"/>
          </p:nvPr>
        </p:nvSpPr>
        <p:spPr>
          <a:xfrm>
            <a:off x="963084" y="952501"/>
            <a:ext cx="10363200" cy="1362075"/>
          </a:xfrm>
        </p:spPr>
        <p:txBody>
          <a:bodyPr/>
          <a:lstStyle>
            <a:lvl1pPr algn="l">
              <a:buNone/>
              <a:defRPr sz="4000" b="0" cap="none"/>
            </a:lvl1pPr>
          </a:lstStyle>
          <a:p>
            <a:r>
              <a:rPr lang="en-US"/>
              <a:t>Click to edit Master title style</a:t>
            </a:r>
            <a:endParaRPr lang="en-US"/>
          </a:p>
        </p:txBody>
      </p:sp>
      <p:sp>
        <p:nvSpPr>
          <p:cNvPr id="3" name="Text Placeholder 2"/>
          <p:cNvSpPr>
            <a:spLocks noGrp="1"/>
          </p:cNvSpPr>
          <p:nvPr>
            <p:ph type="body" idx="1"/>
          </p:nvPr>
        </p:nvSpPr>
        <p:spPr>
          <a:xfrm>
            <a:off x="963084" y="2547938"/>
            <a:ext cx="103632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endParaRPr lang="en-US"/>
          </a:p>
        </p:txBody>
      </p:sp>
      <p:sp>
        <p:nvSpPr>
          <p:cNvPr id="16" name="Date Placeholder 3"/>
          <p:cNvSpPr>
            <a:spLocks noGrp="1"/>
          </p:cNvSpPr>
          <p:nvPr>
            <p:ph type="dt" sz="half" idx="2"/>
          </p:nvPr>
        </p:nvSpPr>
        <p:spPr>
          <a:xfrm>
            <a:off x="8229600" y="6191250"/>
            <a:ext cx="3302000" cy="476250"/>
          </a:xfrm>
          <a:prstGeom prst="rect">
            <a:avLst/>
          </a:prstGeom>
        </p:spPr>
        <p:txBody>
          <a:bodyPr anchor="ctr" anchorCtr="0"/>
          <a:lstStyle>
            <a:lvl1pPr>
              <a:defRPr/>
            </a:lvl1pPr>
          </a:lstStyle>
          <a:p>
            <a:pPr marL="0" marR="0" lvl="0" indent="0" algn="r" defTabSz="457200" rtl="0" eaLnBrk="1" fontAlgn="auto" latinLnBrk="0" hangingPunct="1">
              <a:lnSpc>
                <a:spcPct val="100000"/>
              </a:lnSpc>
              <a:spcBef>
                <a:spcPts val="0"/>
              </a:spcBef>
              <a:spcAft>
                <a:spcPts val="0"/>
              </a:spcAft>
              <a:buClrTx/>
              <a:buSzTx/>
              <a:buFontTx/>
              <a:buNone/>
              <a:defRPr/>
            </a:pPr>
            <a:fld id="{9E22C788-96BA-47E8-8380-28D141626B28}" type="datetimeFigureOut">
              <a:rPr kumimoji="0" lang="en-US" sz="1400" b="0" i="0" u="none" strike="noStrike" kern="1200" cap="none" spc="0" normalizeH="0" baseline="0" noProof="0">
                <a:ln>
                  <a:noFill/>
                </a:ln>
                <a:solidFill>
                  <a:schemeClr val="tx2"/>
                </a:solidFill>
                <a:effectLst/>
                <a:uLnTx/>
                <a:uFillTx/>
                <a:latin typeface="+mn-lt"/>
                <a:ea typeface="+mn-ea"/>
                <a:cs typeface="+mn-cs"/>
              </a:rPr>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17" name="Footer Placeholder 4"/>
          <p:cNvSpPr>
            <a:spLocks noGrp="1"/>
          </p:cNvSpPr>
          <p:nvPr>
            <p:ph type="ftr" sz="quarter" idx="3"/>
          </p:nvPr>
        </p:nvSpPr>
        <p:spPr>
          <a:xfrm>
            <a:off x="1066800" y="6172200"/>
            <a:ext cx="5334000" cy="457200"/>
          </a:xfrm>
          <a:prstGeom prst="rect">
            <a:avLst/>
          </a:prstGeom>
        </p:spPr>
        <p:txBody>
          <a:bodyPr anchor="ctr" anchorCtr="0"/>
          <a:lstStyle>
            <a:lvl1pPr>
              <a:defRPr/>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18" name="Slide Number Placeholder 5"/>
          <p:cNvSpPr>
            <a:spLocks noGrp="1"/>
          </p:cNvSpPr>
          <p:nvPr>
            <p:ph type="sldNum" sz="quarter" idx="4"/>
          </p:nvPr>
        </p:nvSpPr>
        <p:spPr>
          <a:xfrm>
            <a:off x="195263" y="6208713"/>
            <a:ext cx="609600" cy="457200"/>
          </a:xfrm>
          <a:prstGeom prst="ellipse">
            <a:avLst/>
          </a:prstGeom>
          <a:solidFill>
            <a:schemeClr val="accent1"/>
          </a:solidFill>
        </p:spPr>
        <p:txBody>
          <a:bodyPr wrap="none" lIns="0" tIns="0" rIns="0" bIns="0" anchor="ctr" anchorCtr="1">
            <a:noAutofit/>
          </a:bodyPr>
          <a:lstStyle/>
          <a:p>
            <a:pPr algn="ctr">
              <a:buNone/>
            </a:pPr>
            <a:fld id="{9A0DB2DC-4C9A-4742-B13C-FB6460FD3503}" type="slidenum">
              <a:rPr lang="en-US" dirty="0">
                <a:latin typeface="Franklin Gothic Book" panose="020B0503020102020204" pitchFamily="34" charset="0"/>
              </a:rPr>
            </a:fld>
            <a:endParaRPr lang="en-US" dirty="0">
              <a:latin typeface="Franklin Gothic Book" panose="020B0503020102020204" pitchFamily="34"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9" name="Content Placeholder 8"/>
          <p:cNvSpPr>
            <a:spLocks noGrp="1"/>
          </p:cNvSpPr>
          <p:nvPr>
            <p:ph sz="quarter" idx="1"/>
          </p:nvPr>
        </p:nvSpPr>
        <p:spPr>
          <a:xfrm>
            <a:off x="1219200" y="1447800"/>
            <a:ext cx="4998720" cy="45720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1" name="Content Placeholder 10"/>
          <p:cNvSpPr>
            <a:spLocks noGrp="1"/>
          </p:cNvSpPr>
          <p:nvPr>
            <p:ph sz="quarter" idx="2"/>
          </p:nvPr>
        </p:nvSpPr>
        <p:spPr>
          <a:xfrm>
            <a:off x="6578600" y="1447800"/>
            <a:ext cx="4998720" cy="45720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566F6CA-BD26-4CD2-ACDA-F0E4CA4EA26E}" type="datetimeFigureOut">
              <a:rPr kumimoji="0" lang="en-US" sz="1400" b="0" i="0" u="none" strike="noStrike" kern="1200" cap="none" spc="0" normalizeH="0" baseline="0" noProof="0">
                <a:ln>
                  <a:noFill/>
                </a:ln>
                <a:solidFill>
                  <a:schemeClr val="tx2"/>
                </a:solidFill>
                <a:effectLst/>
                <a:uLnTx/>
                <a:uFillTx/>
                <a:latin typeface="+mn-lt"/>
                <a:ea typeface="+mn-ea"/>
                <a:cs typeface="+mn-cs"/>
              </a:rPr>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lstStyle/>
          <a:p>
            <a:pPr lvl="0" eaLnBrk="1" hangingPunct="1">
              <a:buNone/>
            </a:pPr>
            <a:fld id="{9A0DB2DC-4C9A-4742-B13C-FB6460FD3503}" type="slidenum">
              <a:rPr lang="en-US" dirty="0"/>
            </a:fld>
            <a:endParaRPr lang="en-US" dirty="0">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273050"/>
            <a:ext cx="10363200" cy="1143000"/>
          </a:xfrm>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1219200" y="1447800"/>
            <a:ext cx="49784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endParaRPr lang="en-US"/>
          </a:p>
        </p:txBody>
      </p:sp>
      <p:sp>
        <p:nvSpPr>
          <p:cNvPr id="4" name="Text Placeholder 3"/>
          <p:cNvSpPr>
            <a:spLocks noGrp="1"/>
          </p:cNvSpPr>
          <p:nvPr>
            <p:ph type="body" sz="half" idx="3"/>
          </p:nvPr>
        </p:nvSpPr>
        <p:spPr>
          <a:xfrm>
            <a:off x="6604000" y="1447800"/>
            <a:ext cx="49784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endParaRPr lang="en-US"/>
          </a:p>
        </p:txBody>
      </p:sp>
      <p:sp>
        <p:nvSpPr>
          <p:cNvPr id="11" name="Content Placeholder 10"/>
          <p:cNvSpPr>
            <a:spLocks noGrp="1"/>
          </p:cNvSpPr>
          <p:nvPr>
            <p:ph sz="half" idx="2"/>
          </p:nvPr>
        </p:nvSpPr>
        <p:spPr>
          <a:xfrm>
            <a:off x="1219200" y="2247900"/>
            <a:ext cx="4978400" cy="38862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3" name="Content Placeholder 12"/>
          <p:cNvSpPr>
            <a:spLocks noGrp="1"/>
          </p:cNvSpPr>
          <p:nvPr>
            <p:ph sz="half" idx="4"/>
          </p:nvPr>
        </p:nvSpPr>
        <p:spPr>
          <a:xfrm>
            <a:off x="6604000" y="2247900"/>
            <a:ext cx="4978400" cy="38862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566F6CA-BD26-4CD2-ACDA-F0E4CA4EA26E}" type="datetimeFigureOut">
              <a:rPr kumimoji="0" lang="en-US" sz="1400" b="0" i="0" u="none" strike="noStrike" kern="1200" cap="none" spc="0" normalizeH="0" baseline="0" noProof="0">
                <a:ln>
                  <a:noFill/>
                </a:ln>
                <a:solidFill>
                  <a:schemeClr val="tx2"/>
                </a:solidFill>
                <a:effectLst/>
                <a:uLnTx/>
                <a:uFillTx/>
                <a:latin typeface="+mn-lt"/>
                <a:ea typeface="+mn-ea"/>
                <a:cs typeface="+mn-cs"/>
              </a:rPr>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lstStyle/>
          <a:p>
            <a:pPr lvl="0" eaLnBrk="1" hangingPunct="1">
              <a:buNone/>
            </a:pPr>
            <a:fld id="{9A0DB2DC-4C9A-4742-B13C-FB6460FD3503}" type="slidenum">
              <a:rPr lang="en-US" dirty="0"/>
            </a:fld>
            <a:endParaRPr lang="en-US" dirty="0">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566F6CA-BD26-4CD2-ACDA-F0E4CA4EA26E}" type="datetimeFigureOut">
              <a:rPr kumimoji="0" lang="en-US" sz="1400" b="0" i="0" u="none" strike="noStrike" kern="1200" cap="none" spc="0" normalizeH="0" baseline="0" noProof="0">
                <a:ln>
                  <a:noFill/>
                </a:ln>
                <a:solidFill>
                  <a:schemeClr val="tx2"/>
                </a:solidFill>
                <a:effectLst/>
                <a:uLnTx/>
                <a:uFillTx/>
                <a:latin typeface="+mn-lt"/>
                <a:ea typeface="+mn-ea"/>
                <a:cs typeface="+mn-cs"/>
              </a:rPr>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lstStyle/>
          <a:p>
            <a:pPr lvl="0" eaLnBrk="1" hangingPunct="1">
              <a:buNone/>
            </a:pPr>
            <a:fld id="{9A0DB2DC-4C9A-4742-B13C-FB6460FD3503}" type="slidenum">
              <a:rPr lang="en-US" dirty="0"/>
            </a:fld>
            <a:endParaRPr lang="en-US" dirty="0">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566F6CA-BD26-4CD2-ACDA-F0E4CA4EA26E}" type="datetimeFigureOut">
              <a:rPr kumimoji="0" lang="en-US" sz="1400" b="0" i="0" u="none" strike="noStrike" kern="1200" cap="none" spc="0" normalizeH="0" baseline="0" noProof="0">
                <a:ln>
                  <a:noFill/>
                </a:ln>
                <a:solidFill>
                  <a:schemeClr val="tx2"/>
                </a:solidFill>
                <a:effectLst/>
                <a:uLnTx/>
                <a:uFillTx/>
                <a:latin typeface="+mn-lt"/>
                <a:ea typeface="+mn-ea"/>
                <a:cs typeface="+mn-cs"/>
              </a:rPr>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lstStyle/>
          <a:p>
            <a:pPr lvl="0" eaLnBrk="1" hangingPunct="1">
              <a:buNone/>
            </a:pPr>
            <a:fld id="{9A0DB2DC-4C9A-4742-B13C-FB6460FD3503}" type="slidenum">
              <a:rPr lang="en-US" dirty="0"/>
            </a:fld>
            <a:endParaRPr lang="en-US" dirty="0">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useBgFill="1">
        <p:nvSpPr>
          <p:cNvPr id="4" name="Rounded Rectangle 10"/>
          <p:cNvSpPr/>
          <p:nvPr/>
        </p:nvSpPr>
        <p:spPr>
          <a:xfrm>
            <a:off x="85725" y="69850"/>
            <a:ext cx="1201737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Title 1"/>
          <p:cNvSpPr>
            <a:spLocks noGrp="1"/>
          </p:cNvSpPr>
          <p:nvPr>
            <p:ph type="title"/>
          </p:nvPr>
        </p:nvSpPr>
        <p:spPr>
          <a:xfrm>
            <a:off x="1219200" y="273050"/>
            <a:ext cx="10363200" cy="1143000"/>
          </a:xfrm>
        </p:spPr>
        <p:txBody>
          <a:bodyPr/>
          <a:lstStyle>
            <a:lvl1pPr algn="l">
              <a:buNone/>
              <a:defRPr sz="4000" b="0"/>
            </a:lvl1pPr>
          </a:lstStyle>
          <a:p>
            <a:r>
              <a:rPr lang="en-US"/>
              <a:t>Click to edit Master title style</a:t>
            </a:r>
            <a:endParaRPr lang="en-US"/>
          </a:p>
        </p:txBody>
      </p:sp>
      <p:sp>
        <p:nvSpPr>
          <p:cNvPr id="3" name="Text Placeholder 2"/>
          <p:cNvSpPr>
            <a:spLocks noGrp="1"/>
          </p:cNvSpPr>
          <p:nvPr>
            <p:ph type="body" idx="2"/>
          </p:nvPr>
        </p:nvSpPr>
        <p:spPr>
          <a:xfrm>
            <a:off x="1219200" y="1600200"/>
            <a:ext cx="2540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endParaRPr lang="en-US"/>
          </a:p>
        </p:txBody>
      </p:sp>
      <p:sp>
        <p:nvSpPr>
          <p:cNvPr id="11" name="Content Placeholder 10"/>
          <p:cNvSpPr>
            <a:spLocks noGrp="1"/>
          </p:cNvSpPr>
          <p:nvPr>
            <p:ph sz="quarter" idx="1"/>
          </p:nvPr>
        </p:nvSpPr>
        <p:spPr>
          <a:xfrm>
            <a:off x="3962400" y="1600200"/>
            <a:ext cx="7620000" cy="44958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2" name="Date Placeholder 4"/>
          <p:cNvSpPr>
            <a:spLocks noGrp="1"/>
          </p:cNvSpPr>
          <p:nvPr>
            <p:ph type="dt" sz="half" idx="12"/>
          </p:nvPr>
        </p:nvSpPr>
        <p:spPr>
          <a:xfrm>
            <a:off x="8229600" y="6191250"/>
            <a:ext cx="3302000" cy="476250"/>
          </a:xfrm>
          <a:prstGeom prst="rect">
            <a:avLst/>
          </a:prstGeom>
        </p:spPr>
        <p:txBody>
          <a:bodyPr anchor="ctr" anchorCtr="0"/>
          <a:lstStyle>
            <a:lvl1pPr>
              <a:defRPr/>
            </a:lvl1pPr>
          </a:lstStyle>
          <a:p>
            <a:pPr marL="0" marR="0" lvl="0" indent="0" algn="r" defTabSz="457200" rtl="0" eaLnBrk="1" fontAlgn="auto" latinLnBrk="0" hangingPunct="1">
              <a:lnSpc>
                <a:spcPct val="100000"/>
              </a:lnSpc>
              <a:spcBef>
                <a:spcPts val="0"/>
              </a:spcBef>
              <a:spcAft>
                <a:spcPts val="0"/>
              </a:spcAft>
              <a:buClrTx/>
              <a:buSzTx/>
              <a:buFontTx/>
              <a:buNone/>
              <a:defRPr/>
            </a:pPr>
            <a:fld id="{C3A4D26D-C9CA-44AC-B930-08361E6336FB}" type="datetimeFigureOut">
              <a:rPr kumimoji="0" lang="en-US" sz="1400" b="0" i="0" u="none" strike="noStrike" kern="1200" cap="none" spc="0" normalizeH="0" baseline="0" noProof="0">
                <a:ln>
                  <a:noFill/>
                </a:ln>
                <a:solidFill>
                  <a:schemeClr val="tx2"/>
                </a:solidFill>
                <a:effectLst/>
                <a:uLnTx/>
                <a:uFillTx/>
                <a:latin typeface="+mn-lt"/>
                <a:ea typeface="+mn-ea"/>
                <a:cs typeface="+mn-cs"/>
              </a:rPr>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13" name="Footer Placeholder 5"/>
          <p:cNvSpPr>
            <a:spLocks noGrp="1"/>
          </p:cNvSpPr>
          <p:nvPr>
            <p:ph type="ftr" sz="quarter" idx="3"/>
          </p:nvPr>
        </p:nvSpPr>
        <p:spPr>
          <a:xfrm>
            <a:off x="1219200" y="6172200"/>
            <a:ext cx="5283200" cy="457200"/>
          </a:xfrm>
          <a:prstGeom prst="rect">
            <a:avLst/>
          </a:prstGeom>
        </p:spPr>
        <p:txBody>
          <a:bodyPr anchor="ctr" anchorCtr="0"/>
          <a:lstStyle>
            <a:lvl1pPr>
              <a:defRPr/>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15" name="Slide Number Placeholder 6"/>
          <p:cNvSpPr>
            <a:spLocks noGrp="1"/>
          </p:cNvSpPr>
          <p:nvPr>
            <p:ph type="sldNum" sz="quarter" idx="4"/>
          </p:nvPr>
        </p:nvSpPr>
        <p:spPr>
          <a:xfrm>
            <a:off x="195263" y="6210300"/>
            <a:ext cx="609600" cy="457200"/>
          </a:xfrm>
          <a:prstGeom prst="ellipse">
            <a:avLst/>
          </a:prstGeom>
          <a:solidFill>
            <a:schemeClr val="accent1"/>
          </a:solidFill>
        </p:spPr>
        <p:txBody>
          <a:bodyPr wrap="none" lIns="0" tIns="0" rIns="0" bIns="0" anchor="ctr" anchorCtr="1">
            <a:noAutofit/>
          </a:bodyPr>
          <a:lstStyle/>
          <a:p>
            <a:pPr algn="ctr">
              <a:buNone/>
            </a:pPr>
            <a:fld id="{9A0DB2DC-4C9A-4742-B13C-FB6460FD3503}" type="slidenum">
              <a:rPr lang="en-US" dirty="0">
                <a:latin typeface="Franklin Gothic Book" panose="020B0503020102020204" pitchFamily="34" charset="0"/>
              </a:rPr>
            </a:fld>
            <a:endParaRPr lang="en-US" dirty="0">
              <a:latin typeface="Franklin Gothic Book" panose="020B05030201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flipV="1">
            <a:off x="90488" y="4683125"/>
            <a:ext cx="12009438"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Rectangle 10"/>
          <p:cNvSpPr/>
          <p:nvPr/>
        </p:nvSpPr>
        <p:spPr>
          <a:xfrm>
            <a:off x="92075" y="4649788"/>
            <a:ext cx="12007850" cy="46038"/>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Rectangle 11"/>
          <p:cNvSpPr/>
          <p:nvPr/>
        </p:nvSpPr>
        <p:spPr>
          <a:xfrm>
            <a:off x="92075" y="4773613"/>
            <a:ext cx="12007850" cy="49213"/>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Title 1"/>
          <p:cNvSpPr>
            <a:spLocks noGrp="1"/>
          </p:cNvSpPr>
          <p:nvPr>
            <p:ph type="title"/>
          </p:nvPr>
        </p:nvSpPr>
        <p:spPr>
          <a:xfrm>
            <a:off x="1219200" y="4900550"/>
            <a:ext cx="9753600" cy="522288"/>
          </a:xfrm>
        </p:spPr>
        <p:txBody>
          <a:bodyPr anchor="ctr">
            <a:noAutofit/>
          </a:bodyPr>
          <a:lstStyle>
            <a:lvl1pPr algn="l">
              <a:buNone/>
              <a:defRPr sz="2800" b="0"/>
            </a:lvl1pPr>
          </a:lstStyle>
          <a:p>
            <a:r>
              <a:rPr lang="en-US"/>
              <a:t>Click to edit Master title style</a:t>
            </a:r>
            <a:endParaRPr lang="en-US"/>
          </a:p>
        </p:txBody>
      </p:sp>
      <p:sp>
        <p:nvSpPr>
          <p:cNvPr id="4" name="Text Placeholder 3"/>
          <p:cNvSpPr>
            <a:spLocks noGrp="1"/>
          </p:cNvSpPr>
          <p:nvPr>
            <p:ph type="body" sz="half" idx="2"/>
          </p:nvPr>
        </p:nvSpPr>
        <p:spPr>
          <a:xfrm>
            <a:off x="1219200" y="5445825"/>
            <a:ext cx="97536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endParaRPr lang="en-US"/>
          </a:p>
        </p:txBody>
      </p:sp>
      <p:sp>
        <p:nvSpPr>
          <p:cNvPr id="3" name="Picture Placeholder 2"/>
          <p:cNvSpPr>
            <a:spLocks noGrp="1"/>
          </p:cNvSpPr>
          <p:nvPr>
            <p:ph type="pic" idx="1"/>
          </p:nvPr>
        </p:nvSpPr>
        <p:spPr>
          <a:xfrm>
            <a:off x="91078" y="66675"/>
            <a:ext cx="12002497" cy="4581525"/>
          </a:xfrm>
          <a:prstGeom prst="round2SameRect">
            <a:avLst>
              <a:gd name="adj1" fmla="val 7101"/>
              <a:gd name="adj2" fmla="val 0"/>
            </a:avLst>
          </a:prstGeom>
          <a:solidFill>
            <a:schemeClr val="bg2"/>
          </a:solidFill>
          <a:ln w="6350">
            <a:solidFill>
              <a:schemeClr val="tx1"/>
            </a:solidFill>
          </a:ln>
        </p:spPr>
        <p:txBody>
          <a:bodyPr vert="horz" wrap="square" lIns="91440" tIns="45720" rIns="91440" bIns="45720" numCol="1" anchor="t" anchorCtr="0" compatLnSpc="1">
            <a:normAutofit/>
          </a:bodyPr>
          <a:lstStyle>
            <a:lvl1pPr marL="0" indent="0">
              <a:buNone/>
              <a:defRPr sz="3200"/>
            </a:lvl1p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anose="05020102010507070707" pitchFamily="18" charset="2"/>
              <a:buNone/>
              <a:defRPr/>
            </a:pPr>
            <a:r>
              <a:rPr kumimoji="0" lang="en-US" sz="3200" b="0" i="0" u="none" strike="noStrike" kern="1200" cap="none" spc="0" normalizeH="0" baseline="0" noProof="0">
                <a:ln>
                  <a:noFill/>
                </a:ln>
                <a:solidFill>
                  <a:schemeClr val="tx1"/>
                </a:solidFill>
                <a:effectLst/>
                <a:uLnTx/>
                <a:uFillTx/>
                <a:latin typeface="+mn-lt"/>
                <a:ea typeface="+mn-ea"/>
                <a:cs typeface="+mn-cs"/>
              </a:rPr>
              <a:t>Click icon to add picture</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13" name="Date Placeholder 4"/>
          <p:cNvSpPr>
            <a:spLocks noGrp="1"/>
          </p:cNvSpPr>
          <p:nvPr>
            <p:ph type="dt" sz="half" idx="12"/>
          </p:nvPr>
        </p:nvSpPr>
        <p:spPr>
          <a:xfrm>
            <a:off x="8229600" y="6191250"/>
            <a:ext cx="3302000" cy="476250"/>
          </a:xfrm>
          <a:prstGeom prst="rect">
            <a:avLst/>
          </a:prstGeom>
        </p:spPr>
        <p:txBody>
          <a:bodyPr anchor="ctr" anchorCtr="0"/>
          <a:lstStyle>
            <a:lvl1pPr>
              <a:defRPr/>
            </a:lvl1pPr>
          </a:lstStyle>
          <a:p>
            <a:pPr marL="0" marR="0" lvl="0" indent="0" algn="r" defTabSz="457200" rtl="0" eaLnBrk="1" fontAlgn="auto" latinLnBrk="0" hangingPunct="1">
              <a:lnSpc>
                <a:spcPct val="100000"/>
              </a:lnSpc>
              <a:spcBef>
                <a:spcPts val="0"/>
              </a:spcBef>
              <a:spcAft>
                <a:spcPts val="0"/>
              </a:spcAft>
              <a:buClrTx/>
              <a:buSzTx/>
              <a:buFontTx/>
              <a:buNone/>
              <a:defRPr/>
            </a:pPr>
            <a:fld id="{CD2719FF-654A-468A-B680-D60373DFDADD}" type="datetimeFigureOut">
              <a:rPr kumimoji="0" lang="en-US" sz="1400" b="0" i="0" u="none" strike="noStrike" kern="1200" cap="none" spc="0" normalizeH="0" baseline="0" noProof="0">
                <a:ln>
                  <a:noFill/>
                </a:ln>
                <a:solidFill>
                  <a:schemeClr val="tx2"/>
                </a:solidFill>
                <a:effectLst/>
                <a:uLnTx/>
                <a:uFillTx/>
                <a:latin typeface="+mn-lt"/>
                <a:ea typeface="+mn-ea"/>
                <a:cs typeface="+mn-cs"/>
              </a:rPr>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15" name="Footer Placeholder 5"/>
          <p:cNvSpPr>
            <a:spLocks noGrp="1"/>
          </p:cNvSpPr>
          <p:nvPr>
            <p:ph type="ftr" sz="quarter" idx="3"/>
          </p:nvPr>
        </p:nvSpPr>
        <p:spPr>
          <a:xfrm>
            <a:off x="1219200" y="6172200"/>
            <a:ext cx="5181600" cy="457200"/>
          </a:xfrm>
          <a:prstGeom prst="rect">
            <a:avLst/>
          </a:prstGeom>
        </p:spPr>
        <p:txBody>
          <a:bodyPr anchor="ctr" anchorCtr="0"/>
          <a:lstStyle>
            <a:lvl1pPr>
              <a:defRPr/>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16" name="Slide Number Placeholder 6"/>
          <p:cNvSpPr>
            <a:spLocks noGrp="1"/>
          </p:cNvSpPr>
          <p:nvPr>
            <p:ph type="sldNum" sz="quarter" idx="4"/>
          </p:nvPr>
        </p:nvSpPr>
        <p:spPr>
          <a:xfrm>
            <a:off x="195263" y="6208713"/>
            <a:ext cx="609600" cy="457200"/>
          </a:xfrm>
          <a:prstGeom prst="ellipse">
            <a:avLst/>
          </a:prstGeom>
          <a:solidFill>
            <a:schemeClr val="accent1"/>
          </a:solidFill>
        </p:spPr>
        <p:txBody>
          <a:bodyPr wrap="none" lIns="0" tIns="0" rIns="0" bIns="0" anchor="ctr" anchorCtr="1">
            <a:noAutofit/>
          </a:bodyPr>
          <a:lstStyle/>
          <a:p>
            <a:pPr algn="ctr">
              <a:buNone/>
            </a:pPr>
            <a:fld id="{9A0DB2DC-4C9A-4742-B13C-FB6460FD3503}" type="slidenum">
              <a:rPr lang="en-US" dirty="0">
                <a:latin typeface="Franklin Gothic Book" panose="020B0503020102020204" pitchFamily="34" charset="0"/>
              </a:rPr>
            </a:fld>
            <a:endParaRPr lang="en-US" dirty="0">
              <a:latin typeface="Franklin Gothic Book" panose="020B05030201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useBgFill="1">
        <p:nvSpPr>
          <p:cNvPr id="8" name="Rounded Rectangle 7"/>
          <p:cNvSpPr/>
          <p:nvPr/>
        </p:nvSpPr>
        <p:spPr>
          <a:xfrm>
            <a:off x="85725" y="69850"/>
            <a:ext cx="1201737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28" name="Title Placeholder 21"/>
          <p:cNvSpPr>
            <a:spLocks noGrp="1"/>
          </p:cNvSpPr>
          <p:nvPr>
            <p:ph type="title"/>
          </p:nvPr>
        </p:nvSpPr>
        <p:spPr>
          <a:xfrm>
            <a:off x="1219200" y="274638"/>
            <a:ext cx="10363200" cy="1143000"/>
          </a:xfrm>
          <a:prstGeom prst="rect">
            <a:avLst/>
          </a:prstGeom>
          <a:noFill/>
          <a:ln w="9525">
            <a:noFill/>
          </a:ln>
        </p:spPr>
        <p:txBody>
          <a:bodyPr bIns="91440" anchor="b" anchorCtr="0"/>
          <a:lstStyle/>
          <a:p>
            <a:pPr lvl="0"/>
            <a:r>
              <a:rPr lang="en-US" altLang="en-US" dirty="0"/>
              <a:t>Click to edit Master title style</a:t>
            </a:r>
            <a:endParaRPr lang="en-US" altLang="en-US" dirty="0"/>
          </a:p>
        </p:txBody>
      </p:sp>
      <p:sp>
        <p:nvSpPr>
          <p:cNvPr id="1029" name="Text Placeholder 12"/>
          <p:cNvSpPr>
            <a:spLocks noGrp="1"/>
          </p:cNvSpPr>
          <p:nvPr>
            <p:ph type="body" idx="1"/>
          </p:nvPr>
        </p:nvSpPr>
        <p:spPr>
          <a:xfrm>
            <a:off x="1219200" y="1447800"/>
            <a:ext cx="10363200" cy="4572000"/>
          </a:xfrm>
          <a:prstGeom prst="rect">
            <a:avLst/>
          </a:prstGeom>
          <a:noFill/>
          <a:ln w="9525">
            <a:noFill/>
          </a:ln>
        </p:spPr>
        <p:txBody>
          <a:bodyPr/>
          <a:lstStyle/>
          <a:p>
            <a:pPr lvl="0"/>
            <a:r>
              <a:rPr lang="en-US" altLang="en-US" dirty="0"/>
              <a:t>Click to 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14" name="Date Placeholder 13"/>
          <p:cNvSpPr>
            <a:spLocks noGrp="1"/>
          </p:cNvSpPr>
          <p:nvPr>
            <p:ph type="dt" sz="half" idx="2"/>
          </p:nvPr>
        </p:nvSpPr>
        <p:spPr>
          <a:xfrm>
            <a:off x="8229600" y="6191250"/>
            <a:ext cx="3302000" cy="476250"/>
          </a:xfrm>
          <a:prstGeom prst="rect">
            <a:avLst/>
          </a:prstGeom>
        </p:spPr>
        <p:txBody>
          <a:bodyPr anchor="ctr" anchorCtr="0"/>
          <a:lstStyle>
            <a:lvl1pPr algn="r" eaLnBrk="1" fontAlgn="auto" latinLnBrk="0" hangingPunct="1">
              <a:spcBef>
                <a:spcPts val="0"/>
              </a:spcBef>
              <a:spcAft>
                <a:spcPts val="0"/>
              </a:spcAft>
              <a:defRPr kumimoji="0" sz="1400">
                <a:solidFill>
                  <a:schemeClr val="tx2"/>
                </a:solidFill>
                <a:latin typeface="+mn-lt"/>
                <a:cs typeface="+mn-cs"/>
              </a:defRPr>
            </a:lvl1pPr>
          </a:lstStyle>
          <a:p>
            <a:pPr marL="0" marR="0" lvl="0" indent="0" algn="r" defTabSz="457200" rtl="0" eaLnBrk="1" fontAlgn="auto" latinLnBrk="0" hangingPunct="1">
              <a:lnSpc>
                <a:spcPct val="100000"/>
              </a:lnSpc>
              <a:spcBef>
                <a:spcPts val="0"/>
              </a:spcBef>
              <a:spcAft>
                <a:spcPts val="0"/>
              </a:spcAft>
              <a:buClrTx/>
              <a:buSzTx/>
              <a:buFontTx/>
              <a:buNone/>
              <a:defRPr/>
            </a:pPr>
            <a:fld id="{E566F6CA-BD26-4CD2-ACDA-F0E4CA4EA26E}" type="datetimeFigureOut">
              <a:rPr kumimoji="0" lang="en-US" sz="1400" b="0" i="0" u="none" strike="noStrike" kern="1200" cap="none" spc="0" normalizeH="0" baseline="0" noProof="0">
                <a:ln>
                  <a:noFill/>
                </a:ln>
                <a:solidFill>
                  <a:schemeClr val="tx2"/>
                </a:solidFill>
                <a:effectLst/>
                <a:uLnTx/>
                <a:uFillTx/>
                <a:latin typeface="+mn-lt"/>
                <a:ea typeface="+mn-ea"/>
                <a:cs typeface="+mn-cs"/>
              </a:rPr>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3" name="Footer Placeholder 2"/>
          <p:cNvSpPr>
            <a:spLocks noGrp="1"/>
          </p:cNvSpPr>
          <p:nvPr>
            <p:ph type="ftr" sz="quarter" idx="3"/>
          </p:nvPr>
        </p:nvSpPr>
        <p:spPr>
          <a:xfrm>
            <a:off x="1219200" y="6172200"/>
            <a:ext cx="5283200" cy="457200"/>
          </a:xfrm>
          <a:prstGeom prst="rect">
            <a:avLst/>
          </a:prstGeom>
        </p:spPr>
        <p:txBody>
          <a:bodyPr anchor="ctr" anchorCtr="0"/>
          <a:lstStyle>
            <a:lvl1pPr eaLnBrk="1" fontAlgn="auto" latinLnBrk="0" hangingPunct="1">
              <a:spcBef>
                <a:spcPts val="0"/>
              </a:spcBef>
              <a:spcAft>
                <a:spcPts val="0"/>
              </a:spcAft>
              <a:defRPr kumimoji="0" sz="1400">
                <a:solidFill>
                  <a:schemeClr val="tx2"/>
                </a:solidFill>
                <a:latin typeface="+mn-lt"/>
                <a:cs typeface="+mn-cs"/>
              </a:defRPr>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23" name="Slide Number Placeholder 22"/>
          <p:cNvSpPr>
            <a:spLocks noGrp="1"/>
          </p:cNvSpPr>
          <p:nvPr>
            <p:ph type="sldNum" sz="quarter" idx="4"/>
          </p:nvPr>
        </p:nvSpPr>
        <p:spPr>
          <a:xfrm>
            <a:off x="195263" y="6210300"/>
            <a:ext cx="609600" cy="457200"/>
          </a:xfrm>
          <a:prstGeom prst="ellipse">
            <a:avLst/>
          </a:prstGeom>
          <a:solidFill>
            <a:schemeClr val="accent1"/>
          </a:solidFill>
        </p:spPr>
        <p:txBody>
          <a:bodyPr wrap="none" lIns="0" tIns="0" rIns="0" bIns="0" anchor="ctr" anchorCtr="1">
            <a:noAutofit/>
          </a:bodyPr>
          <a:lstStyle>
            <a:lvl1pPr algn="ctr">
              <a:defRPr sz="1400">
                <a:solidFill>
                  <a:srgbClr val="FFFFFF"/>
                </a:solidFill>
                <a:latin typeface="Franklin Gothic Book" panose="020B0503020102020204" pitchFamily="34" charset="0"/>
              </a:defRPr>
            </a:lvl1pPr>
          </a:lstStyle>
          <a:p>
            <a:pPr lvl="0" eaLnBrk="1" hangingPunct="1">
              <a:buNone/>
            </a:pPr>
            <a:fld id="{9A0DB2DC-4C9A-4742-B13C-FB6460FD3503}" type="slidenum">
              <a:rPr lang="en-US" dirty="0"/>
            </a:fld>
            <a:endParaRPr lang="en-US"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Franklin Gothic Book" panose="020B0503020102020204" pitchFamily="34" charset="0"/>
        </a:defRPr>
      </a:lvl2pPr>
      <a:lvl3pPr algn="l" rtl="0" eaLnBrk="0" fontAlgn="base" hangingPunct="0">
        <a:spcBef>
          <a:spcPct val="0"/>
        </a:spcBef>
        <a:spcAft>
          <a:spcPct val="0"/>
        </a:spcAft>
        <a:defRPr sz="4000">
          <a:solidFill>
            <a:schemeClr val="tx2"/>
          </a:solidFill>
          <a:latin typeface="Franklin Gothic Book" panose="020B0503020102020204" pitchFamily="34" charset="0"/>
        </a:defRPr>
      </a:lvl3pPr>
      <a:lvl4pPr algn="l" rtl="0" eaLnBrk="0" fontAlgn="base" hangingPunct="0">
        <a:spcBef>
          <a:spcPct val="0"/>
        </a:spcBef>
        <a:spcAft>
          <a:spcPct val="0"/>
        </a:spcAft>
        <a:defRPr sz="4000">
          <a:solidFill>
            <a:schemeClr val="tx2"/>
          </a:solidFill>
          <a:latin typeface="Franklin Gothic Book" panose="020B0503020102020204" pitchFamily="34" charset="0"/>
        </a:defRPr>
      </a:lvl4pPr>
      <a:lvl5pPr algn="l" rtl="0" eaLnBrk="0" fontAlgn="base" hangingPunct="0">
        <a:spcBef>
          <a:spcPct val="0"/>
        </a:spcBef>
        <a:spcAft>
          <a:spcPct val="0"/>
        </a:spcAft>
        <a:defRPr sz="4000">
          <a:solidFill>
            <a:schemeClr val="tx2"/>
          </a:solidFill>
          <a:latin typeface="Franklin Gothic Book" panose="020B0503020102020204" pitchFamily="34" charset="0"/>
        </a:defRPr>
      </a:lvl5pPr>
      <a:lvl6pPr marL="457200" algn="l" rtl="0" fontAlgn="base">
        <a:spcBef>
          <a:spcPct val="0"/>
        </a:spcBef>
        <a:spcAft>
          <a:spcPct val="0"/>
        </a:spcAft>
        <a:defRPr sz="4000">
          <a:solidFill>
            <a:schemeClr val="tx2"/>
          </a:solidFill>
          <a:latin typeface="Franklin Gothic Book" panose="020B0503020102020204" pitchFamily="34" charset="0"/>
        </a:defRPr>
      </a:lvl6pPr>
      <a:lvl7pPr marL="914400" algn="l" rtl="0" fontAlgn="base">
        <a:spcBef>
          <a:spcPct val="0"/>
        </a:spcBef>
        <a:spcAft>
          <a:spcPct val="0"/>
        </a:spcAft>
        <a:defRPr sz="4000">
          <a:solidFill>
            <a:schemeClr val="tx2"/>
          </a:solidFill>
          <a:latin typeface="Franklin Gothic Book" panose="020B0503020102020204" pitchFamily="34" charset="0"/>
        </a:defRPr>
      </a:lvl7pPr>
      <a:lvl8pPr marL="1371600" algn="l" rtl="0" fontAlgn="base">
        <a:spcBef>
          <a:spcPct val="0"/>
        </a:spcBef>
        <a:spcAft>
          <a:spcPct val="0"/>
        </a:spcAft>
        <a:defRPr sz="4000">
          <a:solidFill>
            <a:schemeClr val="tx2"/>
          </a:solidFill>
          <a:latin typeface="Franklin Gothic Book" panose="020B0503020102020204" pitchFamily="34" charset="0"/>
        </a:defRPr>
      </a:lvl8pPr>
      <a:lvl9pPr marL="1828800" algn="l" rtl="0" fontAlgn="base">
        <a:spcBef>
          <a:spcPct val="0"/>
        </a:spcBef>
        <a:spcAft>
          <a:spcPct val="0"/>
        </a:spcAft>
        <a:defRPr sz="4000">
          <a:solidFill>
            <a:schemeClr val="tx2"/>
          </a:solidFill>
          <a:latin typeface="Franklin Gothic Book" panose="020B0503020102020204" pitchFamily="34" charset="0"/>
        </a:defRPr>
      </a:lvl9pPr>
    </p:titleStyle>
    <p:body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n-ea"/>
          <a:cs typeface="+mn-cs"/>
        </a:defRPr>
      </a:lvl1pPr>
      <a:lvl2pPr marL="548005"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6.wmf"/><Relationship Id="rId1"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6.wmf"/><Relationship Id="rId1" Type="http://schemas.openxmlformats.org/officeDocument/2006/relationships/oleObject" Target="../embeddings/oleObject2.bin"/></Relationships>
</file>

<file path=ppt/slides/_rels/slide15.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2.xml"/><Relationship Id="rId3" Type="http://schemas.openxmlformats.org/officeDocument/2006/relationships/image" Target="../media/image8.wmf"/><Relationship Id="rId2" Type="http://schemas.openxmlformats.org/officeDocument/2006/relationships/oleObject" Target="../embeddings/oleObject3.bin"/><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8.wmf"/><Relationship Id="rId1" Type="http://schemas.openxmlformats.org/officeDocument/2006/relationships/oleObject" Target="../embeddings/oleObject4.bin"/></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jpeg"/><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emf"/></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4.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14.wmf"/><Relationship Id="rId1" Type="http://schemas.openxmlformats.org/officeDocument/2006/relationships/oleObject" Target="../embeddings/oleObject5.bin"/></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6" name="Subtitle 2"/>
          <p:cNvSpPr>
            <a:spLocks noGrp="1"/>
          </p:cNvSpPr>
          <p:nvPr>
            <p:ph type="subTitle" idx="1"/>
          </p:nvPr>
        </p:nvSpPr>
        <p:spPr>
          <a:xfrm>
            <a:off x="171133" y="5118418"/>
            <a:ext cx="11760200" cy="1600200"/>
          </a:xfrm>
        </p:spPr>
        <p:txBody>
          <a:bodyPr vert="horz" wrap="square" lIns="91440" tIns="45720" rIns="91440" bIns="45720" anchor="t" anchorCtr="0"/>
          <a:lstStyle/>
          <a:p>
            <a:pPr eaLnBrk="1" hangingPunct="1">
              <a:buSzPct val="85000"/>
            </a:pPr>
            <a:r>
              <a:rPr lang="en-IN" altLang="en-US" kern="1200" dirty="0">
                <a:latin typeface="+mn-lt"/>
                <a:ea typeface="+mn-ea"/>
                <a:cs typeface="+mn-cs"/>
              </a:rPr>
              <a:t>	</a:t>
            </a:r>
            <a:endParaRPr lang="en-IN" altLang="en-US" kern="1200" dirty="0">
              <a:latin typeface="+mn-lt"/>
              <a:ea typeface="+mn-ea"/>
              <a:cs typeface="+mn-cs"/>
            </a:endParaRPr>
          </a:p>
          <a:p>
            <a:pPr eaLnBrk="1" hangingPunct="1">
              <a:buSzPct val="85000"/>
            </a:pPr>
            <a:r>
              <a:rPr lang="en-IN" altLang="en-US" sz="3200" kern="1200" dirty="0">
                <a:latin typeface="+mn-lt"/>
                <a:ea typeface="+mn-ea"/>
                <a:cs typeface="+mn-cs"/>
              </a:rPr>
              <a:t>	</a:t>
            </a:r>
            <a:r>
              <a:rPr lang="en-IN" altLang="en-US" sz="3200" b="1" kern="1200" dirty="0">
                <a:latin typeface="+mn-lt"/>
                <a:ea typeface="+mn-ea"/>
                <a:cs typeface="+mn-cs"/>
              </a:rPr>
              <a:t>  Prof.(</a:t>
            </a:r>
            <a:r>
              <a:rPr lang="en-US" altLang="en-US" sz="3200" b="1" kern="1200" dirty="0">
                <a:latin typeface="+mn-lt"/>
                <a:ea typeface="+mn-ea"/>
                <a:cs typeface="+mn-cs"/>
              </a:rPr>
              <a:t>Dr.)  Rabindranath Bera  (Professor, IIIT,  KALYANI)</a:t>
            </a:r>
            <a:endParaRPr lang="en-US" altLang="en-US" sz="3200" b="1" kern="1200" dirty="0">
              <a:latin typeface="+mn-lt"/>
              <a:ea typeface="+mn-ea"/>
              <a:cs typeface="+mn-cs"/>
            </a:endParaRPr>
          </a:p>
          <a:p>
            <a:pPr eaLnBrk="1" hangingPunct="1">
              <a:spcBef>
                <a:spcPct val="0"/>
              </a:spcBef>
              <a:buSzPct val="85000"/>
            </a:pPr>
            <a:r>
              <a:rPr lang="en-US" altLang="en-US" kern="1200" dirty="0">
                <a:solidFill>
                  <a:schemeClr val="tx1"/>
                </a:solidFill>
                <a:latin typeface="+mn-lt"/>
                <a:ea typeface="+mn-ea"/>
                <a:cs typeface="+mn-cs"/>
              </a:rPr>
              <a:t>E-mail: rbera@iiitkalyani.ac.in;    Mobile :  9475513358</a:t>
            </a:r>
            <a:endParaRPr lang="en-US" altLang="en-US" kern="1200" dirty="0">
              <a:solidFill>
                <a:schemeClr val="tx1"/>
              </a:solidFill>
              <a:latin typeface="+mn-lt"/>
              <a:ea typeface="+mn-ea"/>
              <a:cs typeface="+mn-cs"/>
            </a:endParaRPr>
          </a:p>
          <a:p>
            <a:pPr eaLnBrk="1" hangingPunct="1">
              <a:spcBef>
                <a:spcPct val="0"/>
              </a:spcBef>
              <a:buSzPct val="85000"/>
            </a:pPr>
            <a:endParaRPr lang="en-US" altLang="en-US" kern="1200" dirty="0">
              <a:solidFill>
                <a:schemeClr val="tx1"/>
              </a:solidFill>
              <a:latin typeface="+mn-lt"/>
              <a:ea typeface="+mn-ea"/>
              <a:cs typeface="+mn-cs"/>
            </a:endParaRPr>
          </a:p>
          <a:p>
            <a:pPr eaLnBrk="1" hangingPunct="1">
              <a:spcBef>
                <a:spcPct val="0"/>
              </a:spcBef>
              <a:buSzPct val="85000"/>
            </a:pPr>
            <a:r>
              <a:rPr lang="en-US" altLang="en-US" kern="1200" dirty="0" err="1" smtClean="0">
                <a:solidFill>
                  <a:schemeClr val="tx1"/>
                </a:solidFill>
                <a:latin typeface="+mn-lt"/>
                <a:ea typeface="+mn-ea"/>
                <a:cs typeface="+mn-cs"/>
              </a:rPr>
              <a:t>i</a:t>
            </a:r>
            <a:endParaRPr lang="en-US" altLang="en-US" kern="1200" dirty="0">
              <a:solidFill>
                <a:schemeClr val="tx1"/>
              </a:solidFill>
              <a:latin typeface="+mn-lt"/>
              <a:ea typeface="+mn-ea"/>
              <a:cs typeface="+mn-cs"/>
            </a:endParaRPr>
          </a:p>
          <a:p>
            <a:pPr eaLnBrk="1" hangingPunct="1">
              <a:spcBef>
                <a:spcPct val="0"/>
              </a:spcBef>
              <a:buSzPct val="85000"/>
            </a:pPr>
            <a:endParaRPr lang="en-US" altLang="en-US" kern="1200" dirty="0">
              <a:solidFill>
                <a:schemeClr val="tx1"/>
              </a:solidFill>
              <a:latin typeface="+mn-lt"/>
              <a:ea typeface="+mn-ea"/>
              <a:cs typeface="+mn-cs"/>
            </a:endParaRPr>
          </a:p>
          <a:p>
            <a:pPr algn="l" eaLnBrk="1" hangingPunct="1">
              <a:spcBef>
                <a:spcPct val="0"/>
              </a:spcBef>
              <a:buSzPct val="85000"/>
            </a:pPr>
            <a:endParaRPr lang="en-US" altLang="en-US" sz="2000" kern="1200" dirty="0">
              <a:solidFill>
                <a:schemeClr val="tx1"/>
              </a:solidFill>
              <a:latin typeface="Arial" panose="020B0604020202020204" pitchFamily="34" charset="0"/>
              <a:ea typeface="+mn-ea"/>
              <a:cs typeface="Arial" panose="020B0604020202020204" pitchFamily="34" charset="0"/>
            </a:endParaRPr>
          </a:p>
          <a:p>
            <a:pPr algn="l" eaLnBrk="1" hangingPunct="1">
              <a:spcBef>
                <a:spcPct val="0"/>
              </a:spcBef>
              <a:buSzPct val="85000"/>
            </a:pPr>
            <a:endParaRPr lang="en-US" altLang="en-US" sz="2000" kern="1200" dirty="0">
              <a:solidFill>
                <a:schemeClr val="tx1"/>
              </a:solidFill>
              <a:latin typeface="Arial" panose="020B0604020202020204" pitchFamily="34" charset="0"/>
              <a:ea typeface="+mn-ea"/>
              <a:cs typeface="Arial" panose="020B0604020202020204" pitchFamily="34" charset="0"/>
            </a:endParaRPr>
          </a:p>
          <a:p>
            <a:pPr algn="l" eaLnBrk="1" hangingPunct="1">
              <a:spcBef>
                <a:spcPct val="0"/>
              </a:spcBef>
              <a:buSzPct val="85000"/>
            </a:pPr>
            <a:endParaRPr lang="en-US" altLang="en-US" kern="1200" dirty="0">
              <a:solidFill>
                <a:schemeClr val="tx1"/>
              </a:solidFill>
              <a:latin typeface="+mn-lt"/>
              <a:ea typeface="+mn-ea"/>
              <a:cs typeface="+mn-cs"/>
            </a:endParaRPr>
          </a:p>
          <a:p>
            <a:pPr eaLnBrk="1" hangingPunct="1">
              <a:buSzPct val="85000"/>
            </a:pPr>
            <a:endParaRPr lang="en-US" altLang="en-US" kern="1200" dirty="0">
              <a:solidFill>
                <a:schemeClr val="tx1"/>
              </a:solidFill>
              <a:latin typeface="+mn-lt"/>
              <a:ea typeface="+mn-ea"/>
              <a:cs typeface="+mn-cs"/>
            </a:endParaRPr>
          </a:p>
          <a:p>
            <a:pPr eaLnBrk="1" hangingPunct="1">
              <a:buSzPct val="85000"/>
            </a:pPr>
            <a:endParaRPr lang="en-US" altLang="en-US" kern="1200" dirty="0">
              <a:solidFill>
                <a:schemeClr val="tx1"/>
              </a:solidFill>
              <a:latin typeface="+mn-lt"/>
              <a:ea typeface="+mn-ea"/>
              <a:cs typeface="+mn-cs"/>
            </a:endParaRPr>
          </a:p>
          <a:p>
            <a:pPr eaLnBrk="1" hangingPunct="1">
              <a:buSzPct val="85000"/>
            </a:pPr>
            <a:endParaRPr lang="en-US" altLang="en-US" kern="1200" dirty="0">
              <a:latin typeface="+mn-lt"/>
              <a:ea typeface="+mn-ea"/>
              <a:cs typeface="+mn-cs"/>
            </a:endParaRPr>
          </a:p>
          <a:p>
            <a:pPr eaLnBrk="1" hangingPunct="1">
              <a:buSzPct val="85000"/>
            </a:pPr>
            <a:endParaRPr lang="en-US" altLang="en-US" kern="1200" dirty="0">
              <a:latin typeface="+mn-lt"/>
              <a:ea typeface="+mn-ea"/>
              <a:cs typeface="+mn-cs"/>
            </a:endParaRPr>
          </a:p>
          <a:p>
            <a:pPr eaLnBrk="1" hangingPunct="1">
              <a:buSzPct val="85000"/>
            </a:pPr>
            <a:endParaRPr lang="en-US" altLang="en-US" kern="1200" dirty="0">
              <a:latin typeface="+mn-lt"/>
              <a:ea typeface="+mn-ea"/>
              <a:cs typeface="+mn-cs"/>
            </a:endParaRPr>
          </a:p>
          <a:p>
            <a:pPr eaLnBrk="1" hangingPunct="1">
              <a:buSzPct val="85000"/>
            </a:pPr>
            <a:endParaRPr lang="en-US" altLang="en-US" kern="1200" dirty="0">
              <a:latin typeface="+mn-lt"/>
              <a:ea typeface="+mn-ea"/>
              <a:cs typeface="+mn-cs"/>
            </a:endParaRPr>
          </a:p>
          <a:p>
            <a:pPr eaLnBrk="1" hangingPunct="1">
              <a:buSzPct val="85000"/>
            </a:pPr>
            <a:endParaRPr lang="en-US" altLang="en-US" kern="1200" dirty="0">
              <a:latin typeface="+mn-lt"/>
              <a:ea typeface="+mn-ea"/>
              <a:cs typeface="+mn-cs"/>
            </a:endParaRPr>
          </a:p>
          <a:p>
            <a:pPr eaLnBrk="1" hangingPunct="1">
              <a:buSzPct val="85000"/>
            </a:pPr>
            <a:endParaRPr lang="en-IN" altLang="en-US" kern="1200" dirty="0">
              <a:latin typeface="+mn-lt"/>
              <a:ea typeface="+mn-ea"/>
              <a:cs typeface="+mn-cs"/>
            </a:endParaRPr>
          </a:p>
        </p:txBody>
      </p:sp>
      <p:sp>
        <p:nvSpPr>
          <p:cNvPr id="11267" name="TextBox 5"/>
          <p:cNvSpPr txBox="1"/>
          <p:nvPr/>
        </p:nvSpPr>
        <p:spPr>
          <a:xfrm>
            <a:off x="28258" y="171450"/>
            <a:ext cx="5674995" cy="903605"/>
          </a:xfrm>
          <a:prstGeom prst="rect">
            <a:avLst/>
          </a:prstGeom>
          <a:noFill/>
          <a:ln w="9525">
            <a:noFill/>
          </a:ln>
        </p:spPr>
        <p:txBody>
          <a:bodyPr wrap="none">
            <a:spAutoFit/>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n-ea"/>
                <a:cs typeface="+mn-cs"/>
              </a:defRPr>
            </a:lvl1pPr>
            <a:lvl2pPr marL="548005"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stStyle>
          <a:p>
            <a:pPr marL="0" indent="0" algn="ctr" eaLnBrk="1" hangingPunct="1">
              <a:buSzPct val="85000"/>
              <a:buFont typeface="Wingdings" panose="05000000000000000000" charset="0"/>
              <a:buNone/>
            </a:pPr>
            <a:r>
              <a:rPr lang="en-US" altLang="en-US" sz="2400" b="1">
                <a:solidFill>
                  <a:srgbClr val="FF0000"/>
                </a:solidFill>
                <a:sym typeface="+mn-ea"/>
              </a:rPr>
              <a:t>Course Title:   </a:t>
            </a:r>
            <a:r>
              <a:rPr lang="en-US" altLang="en-US" sz="2400" b="1">
                <a:solidFill>
                  <a:srgbClr val="002060"/>
                </a:solidFill>
                <a:sym typeface="+mn-ea"/>
              </a:rPr>
              <a:t>5G and Wireless Technology  </a:t>
            </a:r>
            <a:endParaRPr lang="en-US" altLang="en-US" sz="2400" b="1">
              <a:solidFill>
                <a:srgbClr val="002060"/>
              </a:solidFill>
            </a:endParaRPr>
          </a:p>
          <a:p>
            <a:pPr marL="0" indent="0" algn="ctr" eaLnBrk="1" hangingPunct="1">
              <a:buSzPct val="85000"/>
              <a:buFont typeface="Wingdings" panose="05000000000000000000" charset="0"/>
              <a:buNone/>
            </a:pPr>
            <a:r>
              <a:rPr lang="en-US" altLang="en-US" sz="2400" b="1">
                <a:solidFill>
                  <a:srgbClr val="FF0000"/>
                </a:solidFill>
                <a:sym typeface="+mn-ea"/>
              </a:rPr>
              <a:t>Course Code : ECE829</a:t>
            </a:r>
            <a:r>
              <a:rPr lang="en-US" sz="2400" b="1">
                <a:solidFill>
                  <a:srgbClr val="FF0000"/>
                </a:solidFill>
                <a:sym typeface="+mn-ea"/>
              </a:rPr>
              <a:t> </a:t>
            </a:r>
            <a:endParaRPr lang="en-US" altLang="en-US" sz="1800" b="1" dirty="0">
              <a:latin typeface="Arial" panose="020B0604020202020204" pitchFamily="34" charset="0"/>
              <a:ea typeface="Arial" panose="020B0604020202020204" pitchFamily="34" charset="0"/>
            </a:endParaRPr>
          </a:p>
        </p:txBody>
      </p:sp>
      <p:sp>
        <p:nvSpPr>
          <p:cNvPr id="11268" name="TextBox 6"/>
          <p:cNvSpPr txBox="1"/>
          <p:nvPr/>
        </p:nvSpPr>
        <p:spPr>
          <a:xfrm>
            <a:off x="6397947" y="-317"/>
            <a:ext cx="5042535" cy="829945"/>
          </a:xfrm>
          <a:prstGeom prst="rect">
            <a:avLst/>
          </a:prstGeom>
          <a:noFill/>
          <a:ln w="9525">
            <a:noFill/>
          </a:ln>
        </p:spPr>
        <p:txBody>
          <a:bodyPr wrap="none">
            <a:spAutoFit/>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n-ea"/>
                <a:cs typeface="+mn-cs"/>
              </a:defRPr>
            </a:lvl1pPr>
            <a:lvl2pPr marL="548005"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stStyle>
          <a:p>
            <a:pPr marL="0" lvl="0" indent="0" algn="ctr" defTabSz="457200" eaLnBrk="1" hangingPunct="1">
              <a:spcBef>
                <a:spcPct val="0"/>
              </a:spcBef>
              <a:buClrTx/>
              <a:buSzTx/>
              <a:buFontTx/>
              <a:buNone/>
            </a:pPr>
            <a:r>
              <a:rPr lang="en-US" altLang="en-US" sz="2400" dirty="0">
                <a:cs typeface="Arial" panose="020B0604020202020204" pitchFamily="34" charset="0"/>
              </a:rPr>
              <a:t>CLASS 15, 16</a:t>
            </a:r>
            <a:endParaRPr lang="en-US" altLang="en-US" sz="2400" dirty="0">
              <a:cs typeface="Arial" panose="020B0604020202020204" pitchFamily="34" charset="0"/>
            </a:endParaRPr>
          </a:p>
          <a:p>
            <a:pPr marL="0" lvl="0" indent="0" defTabSz="457200" eaLnBrk="1" hangingPunct="1">
              <a:spcBef>
                <a:spcPct val="0"/>
              </a:spcBef>
              <a:buClrTx/>
              <a:buSzTx/>
              <a:buFontTx/>
              <a:buNone/>
            </a:pPr>
            <a:r>
              <a:rPr lang="en-US" altLang="en-US" sz="2400" b="1" dirty="0">
                <a:solidFill>
                  <a:srgbClr val="FF0000"/>
                </a:solidFill>
                <a:latin typeface="Arial" panose="020B0604020202020204" pitchFamily="34" charset="0"/>
                <a:cs typeface="Arial" panose="020B0604020202020204" pitchFamily="34" charset="0"/>
              </a:rPr>
              <a:t>Dated  17  and  19th March </a:t>
            </a:r>
            <a:r>
              <a:rPr lang="en-US" altLang="en-US" sz="2400" b="1" dirty="0" smtClean="0">
                <a:solidFill>
                  <a:srgbClr val="FF0000"/>
                </a:solidFill>
                <a:latin typeface="Arial" panose="020B0604020202020204" pitchFamily="34" charset="0"/>
                <a:cs typeface="Arial" panose="020B0604020202020204" pitchFamily="34" charset="0"/>
              </a:rPr>
              <a:t>, </a:t>
            </a:r>
            <a:r>
              <a:rPr lang="en-US" altLang="en-US" sz="2400" b="1" dirty="0">
                <a:solidFill>
                  <a:srgbClr val="FF0000"/>
                </a:solidFill>
                <a:latin typeface="Arial" panose="020B0604020202020204" pitchFamily="34" charset="0"/>
                <a:cs typeface="Arial" panose="020B0604020202020204" pitchFamily="34" charset="0"/>
              </a:rPr>
              <a:t>2025 </a:t>
            </a:r>
            <a:endParaRPr lang="en-US" altLang="en-US" sz="2400" b="1" dirty="0">
              <a:solidFill>
                <a:srgbClr val="FF0000"/>
              </a:solidFill>
              <a:latin typeface="Arial" panose="020B0604020202020204" pitchFamily="34" charset="0"/>
              <a:ea typeface="Arial" panose="020B0604020202020204" pitchFamily="34" charset="0"/>
            </a:endParaRPr>
          </a:p>
        </p:txBody>
      </p:sp>
      <p:sp>
        <p:nvSpPr>
          <p:cNvPr id="4" name="Text Box 3"/>
          <p:cNvSpPr txBox="1"/>
          <p:nvPr/>
        </p:nvSpPr>
        <p:spPr>
          <a:xfrm>
            <a:off x="28258" y="2116137"/>
            <a:ext cx="12425087" cy="523220"/>
          </a:xfrm>
          <a:prstGeom prst="rect">
            <a:avLst/>
          </a:prstGeom>
          <a:noFill/>
        </p:spPr>
        <p:txBody>
          <a:bodyPr wrap="square" rtlCol="0">
            <a:spAutoFit/>
          </a:bodyPr>
          <a:lstStyle/>
          <a:p>
            <a:pPr lvl="0"/>
            <a:r>
              <a:rPr lang="en-US" sz="2800" b="1" u="sng" dirty="0"/>
              <a:t>F</a:t>
            </a:r>
            <a:r>
              <a:rPr lang="en-US" sz="2800" b="1" u="sng" dirty="0" smtClean="0"/>
              <a:t>rom </a:t>
            </a:r>
            <a:r>
              <a:rPr lang="en-US" sz="2800" b="1" u="sng" dirty="0">
                <a:solidFill>
                  <a:srgbClr val="FF0000"/>
                </a:solidFill>
              </a:rPr>
              <a:t>O-RAN</a:t>
            </a:r>
            <a:r>
              <a:rPr lang="en-US" sz="2800" b="1" u="sng" dirty="0"/>
              <a:t> to </a:t>
            </a:r>
            <a:r>
              <a:rPr lang="en-US" sz="2800" b="1" u="sng" dirty="0">
                <a:solidFill>
                  <a:srgbClr val="0070C0"/>
                </a:solidFill>
              </a:rPr>
              <a:t>B-RAN</a:t>
            </a:r>
            <a:r>
              <a:rPr lang="en-US" sz="2800" b="1" u="sng" dirty="0"/>
              <a:t> with AI automation and </a:t>
            </a:r>
            <a:r>
              <a:rPr lang="en-US" sz="2800" b="1" u="sng" dirty="0" err="1"/>
              <a:t>Blockchain</a:t>
            </a:r>
            <a:r>
              <a:rPr lang="en-US" sz="2800" b="1" u="sng" dirty="0"/>
              <a:t> security</a:t>
            </a:r>
            <a:endParaRPr lang="en-US" sz="2800" dirty="0"/>
          </a:p>
        </p:txBody>
      </p:sp>
      <p:sp>
        <p:nvSpPr>
          <p:cNvPr id="6" name="Text Box 2"/>
          <p:cNvSpPr txBox="1"/>
          <p:nvPr/>
        </p:nvSpPr>
        <p:spPr>
          <a:xfrm>
            <a:off x="171450" y="1119505"/>
            <a:ext cx="9559290" cy="706755"/>
          </a:xfrm>
          <a:prstGeom prst="rect">
            <a:avLst/>
          </a:prstGeom>
          <a:noFill/>
        </p:spPr>
        <p:txBody>
          <a:bodyPr wrap="square" rtlCol="0" anchor="t">
            <a:spAutoFit/>
          </a:bodyPr>
          <a:lstStyle/>
          <a:p>
            <a:r>
              <a:rPr lang="en-US" altLang="en-US" sz="4000" dirty="0"/>
              <a:t>MODULE  3</a:t>
            </a:r>
            <a:r>
              <a:rPr lang="en-US" altLang="en-US" sz="4000" dirty="0" smtClean="0"/>
              <a:t> </a:t>
            </a:r>
            <a:r>
              <a:rPr lang="en-US" altLang="en-US" sz="4000" dirty="0"/>
              <a:t>of the Syllabus:- </a:t>
            </a:r>
            <a:endParaRPr lang="en-US" sz="4000" dirty="0"/>
          </a:p>
        </p:txBody>
      </p:sp>
      <p:sp>
        <p:nvSpPr>
          <p:cNvPr id="3" name="Text Box 2"/>
          <p:cNvSpPr txBox="1"/>
          <p:nvPr/>
        </p:nvSpPr>
        <p:spPr>
          <a:xfrm>
            <a:off x="757555" y="3260725"/>
            <a:ext cx="10843895" cy="1445260"/>
          </a:xfrm>
          <a:prstGeom prst="rect">
            <a:avLst/>
          </a:prstGeom>
        </p:spPr>
        <p:txBody>
          <a:bodyPr wrap="square">
            <a:spAutoFit/>
          </a:bodyPr>
          <a:lstStyle/>
          <a:p>
            <a:pPr marL="0" indent="0" algn="ctr" defTabSz="266700">
              <a:spcBef>
                <a:spcPct val="0"/>
              </a:spcBef>
              <a:spcAft>
                <a:spcPct val="0"/>
              </a:spcAft>
            </a:pPr>
            <a:r>
              <a:rPr lang="en-US" altLang="en-US" sz="4400">
                <a:latin typeface="Times New Roman" panose="02020603050405020304"/>
                <a:ea typeface="SimSun" panose="02010600030101010101" pitchFamily="2" charset="-122"/>
              </a:rPr>
              <a:t>Case study of B-RAN with AI automation </a:t>
            </a:r>
            <a:endParaRPr lang="en-US" altLang="en-US" sz="4400">
              <a:latin typeface="Times New Roman" panose="02020603050405020304"/>
              <a:ea typeface="SimSun" panose="02010600030101010101" pitchFamily="2" charset="-122"/>
            </a:endParaRPr>
          </a:p>
          <a:p>
            <a:pPr marL="0" indent="0" algn="ctr" defTabSz="266700">
              <a:spcBef>
                <a:spcPct val="0"/>
              </a:spcBef>
              <a:spcAft>
                <a:spcPct val="0"/>
              </a:spcAft>
            </a:pPr>
            <a:r>
              <a:rPr lang="en-US" altLang="en-US" sz="4400">
                <a:latin typeface="Times New Roman" panose="02020603050405020304"/>
                <a:ea typeface="SimSun" panose="02010600030101010101" pitchFamily="2" charset="-122"/>
              </a:rPr>
              <a:t>and Blockchain security</a:t>
            </a:r>
            <a:endParaRPr lang="en-US" altLang="en-US" sz="4400">
              <a:latin typeface="Times New Roman" panose="02020603050405020304"/>
              <a:ea typeface="SimSun" panose="02010600030101010101" pitchFamily="2" charset="-122"/>
            </a:endParaRPr>
          </a:p>
        </p:txBody>
      </p:sp>
      <p:sp>
        <p:nvSpPr>
          <p:cNvPr id="2" name="TextBox 1"/>
          <p:cNvSpPr txBox="1">
            <a:spLocks noChangeArrowheads="1"/>
          </p:cNvSpPr>
          <p:nvPr/>
        </p:nvSpPr>
        <p:spPr bwMode="auto">
          <a:xfrm>
            <a:off x="262573" y="4705985"/>
            <a:ext cx="5042535"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p>
            <a:r>
              <a:rPr lang="en-IN" altLang="en-US" sz="2000">
                <a:solidFill>
                  <a:srgbClr val="FF0000"/>
                </a:solidFill>
                <a:latin typeface="Algerian" panose="04020705040A02060702" charset="0"/>
              </a:rPr>
              <a:t>*O-RAN </a:t>
            </a:r>
            <a:r>
              <a:rPr lang="en-IN" altLang="en-US" sz="2000">
                <a:solidFill>
                  <a:srgbClr val="FF0000"/>
                </a:solidFill>
                <a:latin typeface="Algerian" panose="04020705040A02060702" charset="0"/>
                <a:cs typeface="Arial" panose="020B0604020202020204" pitchFamily="34" charset="0"/>
              </a:rPr>
              <a:t>…</a:t>
            </a:r>
            <a:r>
              <a:rPr lang="en-IN" altLang="en-US" sz="2000">
                <a:solidFill>
                  <a:srgbClr val="FF0000"/>
                </a:solidFill>
                <a:latin typeface="Algerian" panose="04020705040A02060702" charset="0"/>
              </a:rPr>
              <a:t> OPEN  RADIO ACCESS NETWORK</a:t>
            </a:r>
            <a:endParaRPr lang="en-IN" altLang="en-US" sz="2000">
              <a:solidFill>
                <a:srgbClr val="FF0000"/>
              </a:solidFill>
              <a:latin typeface="Algerian" panose="04020705040A02060702" charset="0"/>
            </a:endParaRPr>
          </a:p>
          <a:p>
            <a:r>
              <a:rPr lang="en-IN" altLang="en-US" sz="2000">
                <a:solidFill>
                  <a:srgbClr val="FF0000"/>
                </a:solidFill>
                <a:latin typeface="Algerian" panose="04020705040A02060702" charset="0"/>
              </a:rPr>
              <a:t> **B-RAN </a:t>
            </a:r>
            <a:r>
              <a:rPr lang="en-IN" altLang="en-US" sz="2000">
                <a:solidFill>
                  <a:srgbClr val="FF0000"/>
                </a:solidFill>
                <a:latin typeface="Algerian" panose="04020705040A02060702" charset="0"/>
                <a:cs typeface="Arial" panose="020B0604020202020204" pitchFamily="34" charset="0"/>
              </a:rPr>
              <a:t>…</a:t>
            </a:r>
            <a:r>
              <a:rPr lang="en-IN" altLang="en-US" sz="2000">
                <a:solidFill>
                  <a:srgbClr val="FF0000"/>
                </a:solidFill>
                <a:latin typeface="Algerian" panose="04020705040A02060702" charset="0"/>
              </a:rPr>
              <a:t> </a:t>
            </a:r>
            <a:r>
              <a:rPr lang="en-IN" altLang="en-US" sz="2000"/>
              <a:t>Blockchain-enabled RAN</a:t>
            </a:r>
            <a:endParaRPr lang="en-IN" altLang="en-US" sz="2000">
              <a:cs typeface="Arial" panose="020B0604020202020204"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804545" y="426085"/>
            <a:ext cx="10445750" cy="58007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20370" y="426085"/>
            <a:ext cx="11229340" cy="4892675"/>
          </a:xfrm>
          <a:prstGeom prst="rect">
            <a:avLst/>
          </a:prstGeom>
          <a:noFill/>
        </p:spPr>
        <p:txBody>
          <a:bodyPr wrap="square" rtlCol="0" anchor="t">
            <a:spAutoFit/>
          </a:bodyPr>
          <a:p>
            <a:pPr algn="just"/>
            <a:r>
              <a:rPr lang="en-US" altLang="en-US" sz="2400"/>
              <a:t>The architecture of BPDC is shown in Fig. 3. Inspired by [24], the BPDC is divided into three layers: 1) application layer, 2) blockchain layer, and 3) storage layer. In this paper, we focus on the application layer and the blockchain layer, and the storage layer we used is the interplanetary file system (IPFS) [25]. The blockchain layer is responsible for recording tasks posted by task releasers to the blockchain and to overcome the single point of failure problem. When a task releaser publishes a task, the smart contract TaskContract is activated by BPDC to record the task information, and, at the same time, the task will be packaged into a block as a transaction and stored on the blockchain. The application layer is responsible for achieving user management and task management and also for providing the front-end page for the task releasers to post the task to the blockchain by invoking the API interface and for the task receivers to search</a:t>
            </a:r>
            <a:endParaRPr lang="en-US" altLang="en-US" sz="2400"/>
          </a:p>
          <a:p>
            <a:pPr algn="just"/>
            <a:r>
              <a:rPr lang="en-US" altLang="en-US" sz="2400"/>
              <a:t>for tasks.</a:t>
            </a:r>
            <a:endParaRPr lang="en-US" altLang="en-US" sz="2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0830" y="13335"/>
            <a:ext cx="11735435" cy="7908925"/>
          </a:xfrm>
          <a:prstGeom prst="rect">
            <a:avLst/>
          </a:prstGeom>
          <a:noFill/>
        </p:spPr>
        <p:txBody>
          <a:bodyPr wrap="square">
            <a:spAutoFit/>
          </a:bodyPr>
          <a:lstStyle/>
          <a:p>
            <a:pPr marR="0" algn="ctr" defTabSz="457200">
              <a:buClrTx/>
              <a:buSzTx/>
              <a:buFontTx/>
              <a:buNone/>
              <a:defRPr/>
            </a:pPr>
            <a:r>
              <a:rPr kumimoji="0" lang="en-US" sz="2400" b="1" kern="1200" cap="none" spc="0" normalizeH="0" baseline="0" noProof="0" dirty="0">
                <a:latin typeface="Arial" panose="020B0604020202020204" pitchFamily="34" charset="0"/>
                <a:ea typeface="+mn-ea"/>
                <a:cs typeface="Arial" panose="020B0604020202020204" pitchFamily="34" charset="0"/>
              </a:rPr>
              <a:t>Outline of Presentation</a:t>
            </a:r>
            <a:endParaRPr kumimoji="0" lang="en-US" sz="2400" b="1" kern="1200" cap="none" spc="0" normalizeH="0" baseline="0" noProof="0" dirty="0">
              <a:latin typeface="Arial" panose="020B0604020202020204" pitchFamily="34" charset="0"/>
              <a:ea typeface="+mn-ea"/>
              <a:cs typeface="Arial" panose="020B0604020202020204" pitchFamily="34" charset="0"/>
            </a:endParaRPr>
          </a:p>
          <a:p>
            <a:pPr marR="0" algn="ctr" defTabSz="457200">
              <a:buClrTx/>
              <a:buSzTx/>
              <a:buFontTx/>
              <a:buNone/>
              <a:defRPr/>
            </a:pPr>
            <a:endParaRPr kumimoji="0" lang="en-US" sz="2400" b="1" kern="1200" cap="none" spc="0" normalizeH="0" baseline="0" noProof="0" dirty="0">
              <a:latin typeface="Arial" panose="020B0604020202020204" pitchFamily="34" charset="0"/>
              <a:ea typeface="+mn-ea"/>
              <a:cs typeface="Arial" panose="020B0604020202020204" pitchFamily="34" charset="0"/>
            </a:endParaRPr>
          </a:p>
          <a:p>
            <a:pPr marL="342900" marR="0" indent="-342900" algn="l" defTabSz="457200">
              <a:buClrTx/>
              <a:buSzTx/>
              <a:buFont typeface="Wingdings" panose="05000000000000000000" charset="0"/>
              <a:buChar char="o"/>
              <a:defRPr/>
            </a:pPr>
            <a:r>
              <a:rPr kumimoji="0" lang="en-US" sz="2400" b="1" kern="1200" cap="none" spc="0" normalizeH="0" baseline="0" noProof="0" dirty="0">
                <a:latin typeface="Arial" panose="020B0604020202020204" pitchFamily="34" charset="0"/>
                <a:ea typeface="+mn-ea"/>
                <a:cs typeface="Arial" panose="020B0604020202020204" pitchFamily="34" charset="0"/>
              </a:rPr>
              <a:t> </a:t>
            </a:r>
            <a:r>
              <a:rPr lang="en-US" altLang="en-US" sz="2400" b="1" u="sng" noProof="0" dirty="0">
                <a:ln>
                  <a:noFill/>
                </a:ln>
                <a:gradFill>
                  <a:gsLst>
                    <a:gs pos="0">
                      <a:srgbClr val="007BD3"/>
                    </a:gs>
                    <a:gs pos="100000">
                      <a:srgbClr val="034373"/>
                    </a:gs>
                  </a:gsLst>
                  <a:lin scaled="0"/>
                </a:gradFill>
                <a:effectLst/>
                <a:uLnTx/>
                <a:uFillTx/>
                <a:cs typeface="Arial" panose="020B0604020202020204" pitchFamily="34" charset="0"/>
                <a:sym typeface="+mn-ea"/>
              </a:rPr>
              <a:t>COMPARE  THREE  B-RAN CASE STUDIES :</a:t>
            </a:r>
            <a:r>
              <a:rPr lang="en-US" altLang="en-US" sz="2400" b="1" noProof="0" dirty="0">
                <a:ln>
                  <a:noFill/>
                </a:ln>
                <a:gradFill>
                  <a:gsLst>
                    <a:gs pos="0">
                      <a:srgbClr val="007BD3"/>
                    </a:gs>
                    <a:gs pos="100000">
                      <a:srgbClr val="034373"/>
                    </a:gs>
                  </a:gsLst>
                  <a:lin scaled="0"/>
                </a:gradFill>
                <a:effectLst/>
                <a:uLnTx/>
                <a:uFillTx/>
                <a:cs typeface="Arial" panose="020B0604020202020204" pitchFamily="34" charset="0"/>
                <a:sym typeface="+mn-ea"/>
              </a:rPr>
              <a:t>  </a:t>
            </a:r>
            <a:endParaRPr lang="en-US" altLang="en-US" sz="2400" b="1" noProof="0" dirty="0">
              <a:ln>
                <a:noFill/>
              </a:ln>
              <a:gradFill>
                <a:gsLst>
                  <a:gs pos="0">
                    <a:srgbClr val="007BD3"/>
                  </a:gs>
                  <a:gs pos="100000">
                    <a:srgbClr val="034373"/>
                  </a:gs>
                </a:gsLst>
                <a:lin scaled="0"/>
              </a:gradFill>
              <a:effectLst/>
              <a:uLnTx/>
              <a:uFillTx/>
              <a:cs typeface="Arial" panose="020B0604020202020204" pitchFamily="34" charset="0"/>
              <a:sym typeface="+mn-ea"/>
            </a:endParaRPr>
          </a:p>
          <a:p>
            <a:pPr marR="0" algn="ctr" defTabSz="457200">
              <a:buClrTx/>
              <a:buSzTx/>
              <a:buFontTx/>
              <a:buNone/>
              <a:defRPr/>
            </a:pPr>
            <a:endParaRPr lang="en-US" altLang="en-US" sz="2400" b="1" noProof="0" dirty="0">
              <a:ln>
                <a:noFill/>
              </a:ln>
              <a:gradFill>
                <a:gsLst>
                  <a:gs pos="0">
                    <a:srgbClr val="007BD3"/>
                  </a:gs>
                  <a:gs pos="100000">
                    <a:srgbClr val="034373"/>
                  </a:gs>
                </a:gsLst>
                <a:lin scaled="0"/>
              </a:gradFill>
              <a:effectLst/>
              <a:uLnTx/>
              <a:uFillTx/>
              <a:cs typeface="Arial" panose="020B0604020202020204" pitchFamily="34" charset="0"/>
              <a:sym typeface="+mn-ea"/>
            </a:endParaRPr>
          </a:p>
          <a:p>
            <a:pPr marL="342900" indent="-342900" algn="l" eaLnBrk="1" hangingPunct="1">
              <a:buSzPct val="85000"/>
              <a:buFont typeface="Wingdings" panose="05000000000000000000" charset="0"/>
              <a:buChar char="Ø"/>
            </a:pPr>
            <a:r>
              <a:rPr lang="en-US" altLang="en-IN" sz="2000" b="1" u="sng" dirty="0">
                <a:solidFill>
                  <a:schemeClr val="bg1"/>
                </a:solidFill>
                <a:cs typeface="Arial" panose="020B0604020202020204" pitchFamily="34" charset="0"/>
                <a:sym typeface="+mn-ea"/>
              </a:rPr>
              <a:t>B-RAN CASE STUDY 1 (</a:t>
            </a:r>
            <a:r>
              <a:rPr lang="en-US" sz="2000" u="sng">
                <a:solidFill>
                  <a:schemeClr val="bg1"/>
                </a:solidFill>
                <a:sym typeface="+mn-ea"/>
              </a:rPr>
              <a:t>5G NIB uses for wireless connectivity in the Server  Side)</a:t>
            </a:r>
            <a:r>
              <a:rPr lang="en-US" altLang="en-IN" sz="2000" b="1" u="sng" dirty="0">
                <a:solidFill>
                  <a:schemeClr val="bg1"/>
                </a:solidFill>
                <a:cs typeface="Arial" panose="020B0604020202020204" pitchFamily="34" charset="0"/>
                <a:sym typeface="+mn-ea"/>
              </a:rPr>
              <a:t>:</a:t>
            </a:r>
            <a:r>
              <a:rPr lang="en-US" altLang="en-IN" sz="2000" dirty="0">
                <a:solidFill>
                  <a:schemeClr val="bg1"/>
                </a:solidFill>
                <a:cs typeface="Arial" panose="020B0604020202020204" pitchFamily="34" charset="0"/>
                <a:sym typeface="+mn-ea"/>
              </a:rPr>
              <a:t> </a:t>
            </a:r>
            <a:endParaRPr lang="en-US" altLang="en-IN" sz="2000" dirty="0">
              <a:solidFill>
                <a:schemeClr val="bg1"/>
              </a:solidFill>
              <a:cs typeface="Arial" panose="020B0604020202020204" pitchFamily="34" charset="0"/>
              <a:sym typeface="+mn-ea"/>
            </a:endParaRPr>
          </a:p>
          <a:p>
            <a:pPr algn="l" eaLnBrk="1" hangingPunct="1">
              <a:buSzPct val="85000"/>
              <a:buFont typeface="Wingdings" panose="05000000000000000000" charset="0"/>
            </a:pPr>
            <a:r>
              <a:rPr lang="en-US" altLang="en-IN" sz="2400" dirty="0">
                <a:solidFill>
                  <a:schemeClr val="bg1"/>
                </a:solidFill>
                <a:cs typeface="Arial" panose="020B0604020202020204" pitchFamily="34" charset="0"/>
                <a:sym typeface="+mn-ea"/>
              </a:rPr>
              <a:t>   ‘</a:t>
            </a:r>
            <a:r>
              <a:rPr lang="en-IN" altLang="en-US" sz="2400" dirty="0">
                <a:solidFill>
                  <a:schemeClr val="bg1"/>
                </a:solidFill>
                <a:cs typeface="Arial" panose="020B0604020202020204" pitchFamily="34" charset="0"/>
                <a:sym typeface="+mn-ea"/>
              </a:rPr>
              <a:t> </a:t>
            </a:r>
            <a:r>
              <a:rPr lang="en-US" altLang="en-US" sz="2000">
                <a:solidFill>
                  <a:schemeClr val="bg1"/>
                </a:solidFill>
                <a:sym typeface="+mn-ea"/>
              </a:rPr>
              <a:t>A Blockchain-Based Secure Data Aggregation Strategy Using Sixth Generation Enabled Network-in-Box for Industrial Applications’</a:t>
            </a:r>
            <a:endParaRPr lang="en-US" altLang="en-US" sz="2000">
              <a:solidFill>
                <a:schemeClr val="bg1"/>
              </a:solidFill>
              <a:sym typeface="+mn-ea"/>
            </a:endParaRPr>
          </a:p>
          <a:p>
            <a:pPr marL="342900" indent="-342900" algn="l" eaLnBrk="1" hangingPunct="1">
              <a:buSzPct val="85000"/>
              <a:buFont typeface="Wingdings" panose="05000000000000000000" charset="0"/>
              <a:buChar char="Ø"/>
            </a:pPr>
            <a:r>
              <a:rPr lang="en-US" altLang="en-IN" sz="2000" b="1" u="sng" dirty="0">
                <a:solidFill>
                  <a:srgbClr val="FF0000"/>
                </a:solidFill>
                <a:cs typeface="Arial" panose="020B0604020202020204" pitchFamily="34" charset="0"/>
                <a:sym typeface="+mn-ea"/>
              </a:rPr>
              <a:t>B-RAN CASE STUDY 2 (</a:t>
            </a:r>
            <a:r>
              <a:rPr lang="en-US" altLang="en-IN" sz="2000" dirty="0">
                <a:cs typeface="Arial" panose="020B0604020202020204" pitchFamily="34" charset="0"/>
                <a:sym typeface="+mn-ea"/>
              </a:rPr>
              <a:t>‘B</a:t>
            </a:r>
            <a:r>
              <a:rPr lang="en-IN" altLang="en-US" sz="2000" dirty="0">
                <a:cs typeface="Arial" panose="020B0604020202020204" pitchFamily="34" charset="0"/>
                <a:sym typeface="+mn-ea"/>
              </a:rPr>
              <a:t>-RAN </a:t>
            </a:r>
            <a:r>
              <a:rPr lang="en-US" altLang="en-IN" sz="2000" dirty="0">
                <a:cs typeface="Arial" panose="020B0604020202020204" pitchFamily="34" charset="0"/>
                <a:sym typeface="+mn-ea"/>
              </a:rPr>
              <a:t>’realization and DEMO’ using </a:t>
            </a:r>
            <a:r>
              <a:rPr lang="en-US" altLang="en-IN" sz="2000" b="1" dirty="0">
                <a:solidFill>
                  <a:srgbClr val="0070C0"/>
                </a:solidFill>
                <a:cs typeface="Arial" panose="020B0604020202020204" pitchFamily="34" charset="0"/>
                <a:sym typeface="+mn-ea"/>
              </a:rPr>
              <a:t>5G Use Case Lab</a:t>
            </a:r>
            <a:r>
              <a:rPr lang="en-US" altLang="en-IN" sz="2000" dirty="0">
                <a:cs typeface="Arial" panose="020B0604020202020204" pitchFamily="34" charset="0"/>
                <a:sym typeface="+mn-ea"/>
              </a:rPr>
              <a:t> at </a:t>
            </a:r>
            <a:r>
              <a:rPr lang="en-US" altLang="en-IN" sz="2000" b="1" dirty="0">
                <a:solidFill>
                  <a:srgbClr val="FF0000"/>
                </a:solidFill>
                <a:cs typeface="Arial" panose="020B0604020202020204" pitchFamily="34" charset="0"/>
                <a:sym typeface="+mn-ea"/>
              </a:rPr>
              <a:t>IIIT ,Kalyani</a:t>
            </a:r>
            <a:r>
              <a:rPr lang="en-US" sz="2000" b="1">
                <a:solidFill>
                  <a:srgbClr val="FF0000"/>
                </a:solidFill>
                <a:sym typeface="+mn-ea"/>
              </a:rPr>
              <a:t>)</a:t>
            </a:r>
            <a:r>
              <a:rPr lang="en-US" altLang="en-IN" sz="2000" b="1" dirty="0">
                <a:solidFill>
                  <a:srgbClr val="FF0000"/>
                </a:solidFill>
                <a:cs typeface="Arial" panose="020B0604020202020204" pitchFamily="34" charset="0"/>
                <a:sym typeface="+mn-ea"/>
              </a:rPr>
              <a:t>:</a:t>
            </a:r>
            <a:endParaRPr lang="en-US" altLang="en-IN" sz="2000" b="1" u="sng" dirty="0">
              <a:solidFill>
                <a:srgbClr val="FF0000"/>
              </a:solidFill>
              <a:cs typeface="Arial" panose="020B0604020202020204" pitchFamily="34" charset="0"/>
              <a:sym typeface="+mn-ea"/>
            </a:endParaRPr>
          </a:p>
          <a:p>
            <a:pPr algn="l" eaLnBrk="1" hangingPunct="1">
              <a:buSzPct val="85000"/>
              <a:buFont typeface="Wingdings" panose="05000000000000000000" charset="0"/>
            </a:pPr>
            <a:r>
              <a:rPr lang="en-US" altLang="en-IN" sz="2000" dirty="0">
                <a:cs typeface="Arial" panose="020B0604020202020204" pitchFamily="34" charset="0"/>
                <a:sym typeface="+mn-ea"/>
              </a:rPr>
              <a:t>    ‘</a:t>
            </a:r>
            <a:r>
              <a:rPr lang="en-IN" altLang="en-US" sz="2000" dirty="0">
                <a:cs typeface="Arial" panose="020B0604020202020204" pitchFamily="34" charset="0"/>
                <a:sym typeface="+mn-ea"/>
              </a:rPr>
              <a:t> </a:t>
            </a:r>
            <a:r>
              <a:rPr lang="en-US" altLang="en-US" sz="2000">
                <a:sym typeface="+mn-ea"/>
              </a:rPr>
              <a:t>A Blockchain-Based Secure Data Aggregation Strategy Using 5G_NIB for Industrial IoT                      	(IIoT)  Applications’</a:t>
            </a:r>
            <a:endParaRPr lang="en-US" altLang="en-US" sz="2000">
              <a:sym typeface="+mn-ea"/>
            </a:endParaRPr>
          </a:p>
          <a:p>
            <a:pPr marL="342900" indent="-342900" algn="l" eaLnBrk="1" hangingPunct="1">
              <a:buSzPct val="85000"/>
              <a:buFont typeface="Wingdings" panose="05000000000000000000" charset="0"/>
              <a:buChar char="Ø"/>
            </a:pPr>
            <a:endParaRPr lang="en-US" altLang="en-US" sz="2000" u="sng" dirty="0">
              <a:solidFill>
                <a:schemeClr val="bg1"/>
              </a:solidFill>
              <a:sym typeface="+mn-ea"/>
            </a:endParaRPr>
          </a:p>
          <a:p>
            <a:pPr marL="342900" indent="-342900" algn="l" eaLnBrk="1" hangingPunct="1">
              <a:buSzPct val="85000"/>
              <a:buFont typeface="Wingdings" panose="05000000000000000000" charset="0"/>
              <a:buChar char="Ø"/>
            </a:pPr>
            <a:r>
              <a:rPr lang="en-US" altLang="en-IN" sz="2000" b="1" dirty="0">
                <a:solidFill>
                  <a:schemeClr val="bg1"/>
                </a:solidFill>
                <a:cs typeface="Arial" panose="020B0604020202020204" pitchFamily="34" charset="0"/>
                <a:sym typeface="+mn-ea"/>
              </a:rPr>
              <a:t>B-RAN CASE STUDY 3 :</a:t>
            </a:r>
            <a:r>
              <a:rPr lang="en-US" altLang="en-IN" sz="2000" dirty="0">
                <a:solidFill>
                  <a:schemeClr val="bg1"/>
                </a:solidFill>
                <a:cs typeface="Arial" panose="020B0604020202020204" pitchFamily="34" charset="0"/>
                <a:sym typeface="+mn-ea"/>
              </a:rPr>
              <a:t> ‘B</a:t>
            </a:r>
            <a:r>
              <a:rPr lang="en-IN" altLang="en-US" sz="2000" dirty="0">
                <a:solidFill>
                  <a:schemeClr val="bg1"/>
                </a:solidFill>
                <a:cs typeface="Arial" panose="020B0604020202020204" pitchFamily="34" charset="0"/>
                <a:sym typeface="+mn-ea"/>
              </a:rPr>
              <a:t>-RAN </a:t>
            </a:r>
            <a:r>
              <a:rPr lang="en-US" altLang="en-IN" sz="2000" dirty="0">
                <a:solidFill>
                  <a:schemeClr val="bg1"/>
                </a:solidFill>
                <a:cs typeface="Arial" panose="020B0604020202020204" pitchFamily="34" charset="0"/>
                <a:sym typeface="+mn-ea"/>
              </a:rPr>
              <a:t>’ realization and DEMO ’ by  </a:t>
            </a:r>
            <a:r>
              <a:rPr lang="en-US" altLang="en-IN" sz="2000" b="1" dirty="0">
                <a:solidFill>
                  <a:schemeClr val="bg1"/>
                </a:solidFill>
                <a:cs typeface="Arial" panose="020B0604020202020204" pitchFamily="34" charset="0"/>
                <a:sym typeface="+mn-ea"/>
              </a:rPr>
              <a:t>Hyperledger Foundation </a:t>
            </a:r>
            <a:endParaRPr lang="en-US" altLang="en-IN" sz="2000" b="1" dirty="0">
              <a:solidFill>
                <a:schemeClr val="bg1"/>
              </a:solidFill>
              <a:cs typeface="Arial" panose="020B0604020202020204" pitchFamily="34" charset="0"/>
              <a:sym typeface="+mn-ea"/>
            </a:endParaRPr>
          </a:p>
          <a:p>
            <a:pPr algn="l" eaLnBrk="1" hangingPunct="1">
              <a:buSzPct val="85000"/>
              <a:buFont typeface="Wingdings" panose="05000000000000000000" charset="0"/>
            </a:pPr>
            <a:r>
              <a:rPr lang="en-US" altLang="en-IN" sz="2000" dirty="0">
                <a:solidFill>
                  <a:schemeClr val="bg1"/>
                </a:solidFill>
                <a:cs typeface="Arial" panose="020B0604020202020204" pitchFamily="34" charset="0"/>
                <a:sym typeface="+mn-ea"/>
              </a:rPr>
              <a:t>     </a:t>
            </a:r>
            <a:r>
              <a:rPr lang="en-US" altLang="en-US" sz="2000" b="1" noProof="0" dirty="0">
                <a:ln>
                  <a:noFill/>
                </a:ln>
                <a:solidFill>
                  <a:schemeClr val="bg1"/>
                </a:solidFill>
                <a:effectLst/>
                <a:uLnTx/>
                <a:uFillTx/>
                <a:cs typeface="Arial" panose="020B0604020202020204" pitchFamily="34" charset="0"/>
                <a:sym typeface="+mn-ea"/>
              </a:rPr>
              <a:t>‘Blockchain-enabled Network Sharing for O-RAN’ </a:t>
            </a:r>
            <a:endParaRPr lang="en-US" altLang="en-US" sz="2000" b="1" noProof="0" dirty="0">
              <a:ln>
                <a:noFill/>
              </a:ln>
              <a:solidFill>
                <a:schemeClr val="bg1"/>
              </a:solidFill>
              <a:effectLst/>
              <a:uLnTx/>
              <a:uFillTx/>
              <a:cs typeface="Arial" panose="020B0604020202020204" pitchFamily="34" charset="0"/>
              <a:sym typeface="+mn-ea"/>
            </a:endParaRPr>
          </a:p>
          <a:p>
            <a:pPr algn="l" eaLnBrk="1" hangingPunct="1">
              <a:buSzPct val="85000"/>
              <a:buFont typeface="Wingdings" panose="05000000000000000000" charset="0"/>
            </a:pPr>
            <a:endParaRPr lang="en-US" altLang="en-US" sz="2000" b="1" noProof="0" dirty="0">
              <a:ln>
                <a:noFill/>
              </a:ln>
              <a:solidFill>
                <a:schemeClr val="bg1"/>
              </a:solidFill>
              <a:effectLst/>
              <a:uLnTx/>
              <a:uFillTx/>
              <a:cs typeface="Arial" panose="020B0604020202020204" pitchFamily="34" charset="0"/>
              <a:sym typeface="+mn-ea"/>
            </a:endParaRPr>
          </a:p>
          <a:p>
            <a:pPr algn="l" eaLnBrk="1" hangingPunct="1">
              <a:buSzPct val="85000"/>
              <a:buFont typeface="Wingdings" panose="05000000000000000000" charset="0"/>
            </a:pPr>
            <a:r>
              <a:rPr lang="en-US" altLang="en-US" sz="2000" b="1" noProof="0" dirty="0">
                <a:ln>
                  <a:noFill/>
                </a:ln>
                <a:solidFill>
                  <a:schemeClr val="bg1"/>
                </a:solidFill>
                <a:effectLst/>
                <a:uLnTx/>
                <a:uFillTx/>
                <a:cs typeface="Arial" panose="020B0604020202020204" pitchFamily="34" charset="0"/>
                <a:sym typeface="+mn-ea"/>
              </a:rPr>
              <a:t>         Video link: </a:t>
            </a:r>
            <a:r>
              <a:rPr lang="en-IN" altLang="en-US" sz="2000" dirty="0">
                <a:solidFill>
                  <a:schemeClr val="bg1"/>
                </a:solidFill>
                <a:cs typeface="Arial" panose="020B0604020202020204" pitchFamily="34" charset="0"/>
                <a:sym typeface="+mn-ea"/>
              </a:rPr>
              <a:t>https://www.youtube.com/watch?v=1W3j0IA78fk</a:t>
            </a:r>
            <a:endParaRPr lang="en-US" altLang="en-US" sz="2000" b="1" noProof="0" dirty="0">
              <a:ln>
                <a:noFill/>
              </a:ln>
              <a:solidFill>
                <a:schemeClr val="bg1"/>
              </a:solidFill>
              <a:effectLst/>
              <a:uLnTx/>
              <a:uFillTx/>
              <a:cs typeface="Arial" panose="020B0604020202020204" pitchFamily="34" charset="0"/>
              <a:sym typeface="+mn-ea"/>
            </a:endParaRPr>
          </a:p>
          <a:p>
            <a:pPr marL="342900" indent="-342900" algn="l" eaLnBrk="1" hangingPunct="1">
              <a:buSzPct val="85000"/>
              <a:buFont typeface="Wingdings" panose="05000000000000000000" charset="0"/>
              <a:buChar char="Ø"/>
            </a:pPr>
            <a:endParaRPr lang="en-US" sz="2000" u="sng" dirty="0">
              <a:sym typeface="+mn-ea"/>
            </a:endParaRPr>
          </a:p>
          <a:p>
            <a:pPr marL="342900" marR="0" lvl="1" indent="-342900" algn="l" defTabSz="457200" rtl="0" eaLnBrk="1" fontAlgn="base" latinLnBrk="0" hangingPunct="1">
              <a:lnSpc>
                <a:spcPct val="100000"/>
              </a:lnSpc>
              <a:spcBef>
                <a:spcPct val="0"/>
              </a:spcBef>
              <a:spcAft>
                <a:spcPct val="0"/>
              </a:spcAft>
              <a:buClrTx/>
              <a:buSzTx/>
              <a:buFont typeface="Wingdings" panose="05000000000000000000" pitchFamily="2" charset="2"/>
              <a:buChar char="Ø"/>
              <a:defRPr/>
            </a:pPr>
            <a:endParaRPr kumimoji="0" lang="en-US" sz="2000" b="0" i="0" u="none" strike="noStrike" kern="1200" cap="none" spc="0" normalizeH="0" baseline="0" noProof="0" dirty="0">
              <a:ln>
                <a:noFill/>
              </a:ln>
              <a:solidFill>
                <a:schemeClr val="tx1"/>
              </a:solidFill>
              <a:effectLst/>
              <a:uLnTx/>
              <a:uFillTx/>
              <a:ea typeface="+mn-ea"/>
              <a:cs typeface="Arial" panose="020B0604020202020204" pitchFamily="34" charset="0"/>
            </a:endParaRPr>
          </a:p>
          <a:p>
            <a:pPr marL="457200" marR="0" lvl="2" algn="l" defTabSz="457200" rtl="0" eaLnBrk="1" fontAlgn="base" latinLnBrk="0" hangingPunct="1">
              <a:lnSpc>
                <a:spcPct val="100000"/>
              </a:lnSpc>
              <a:spcBef>
                <a:spcPct val="0"/>
              </a:spcBef>
              <a:spcAft>
                <a:spcPct val="0"/>
              </a:spcAft>
              <a:buClrTx/>
              <a:buSzTx/>
              <a:buFont typeface="Wingdings" panose="05000000000000000000" pitchFamily="2" charset="2"/>
              <a:defRPr/>
            </a:pPr>
            <a:endParaRPr kumimoji="0" lang="en-US" sz="2000" b="0" i="0" u="none" strike="noStrike" kern="1200" cap="none" spc="0" normalizeH="0" baseline="0" noProof="0" dirty="0">
              <a:ln>
                <a:noFill/>
              </a:ln>
              <a:solidFill>
                <a:schemeClr val="tx1"/>
              </a:solidFill>
              <a:effectLst/>
              <a:uLnTx/>
              <a:uFillTx/>
              <a:ea typeface="+mn-ea"/>
              <a:cs typeface="Arial" panose="020B0604020202020204" pitchFamily="34" charset="0"/>
            </a:endParaRPr>
          </a:p>
          <a:p>
            <a:pPr marR="0" defTabSz="457200">
              <a:buClrTx/>
              <a:buSzTx/>
              <a:buFont typeface="Wingdings" panose="05000000000000000000" pitchFamily="2" charset="2"/>
              <a:defRPr/>
            </a:pPr>
            <a:r>
              <a:rPr kumimoji="0" lang="en-IN" altLang="en-US" sz="2000" kern="1200" cap="none" spc="0" normalizeH="0" baseline="0" noProof="0" dirty="0">
                <a:latin typeface="Arial" panose="020B0604020202020204" pitchFamily="34" charset="0"/>
                <a:ea typeface="+mn-ea"/>
                <a:cs typeface="Arial" panose="020B0604020202020204" pitchFamily="34" charset="0"/>
              </a:rPr>
              <a:t>	</a:t>
            </a:r>
            <a:endParaRPr kumimoji="0" lang="en-US" alt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1" indent="0" algn="l" defTabSz="457200" rtl="0" eaLnBrk="1" fontAlgn="base" latinLnBrk="0" hangingPunct="1">
              <a:lnSpc>
                <a:spcPct val="100000"/>
              </a:lnSpc>
              <a:spcBef>
                <a:spcPct val="0"/>
              </a:spcBef>
              <a:spcAft>
                <a:spcPct val="0"/>
              </a:spcAft>
              <a:buClrTx/>
              <a:buSzTx/>
              <a:buFontTx/>
              <a:buNone/>
              <a:defRPr/>
            </a:pPr>
            <a:br>
              <a:rPr kumimoji="0" lang="en-IN"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b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342900" marR="0" indent="-342900" algn="just" defTabSz="457200">
              <a:buClrTx/>
              <a:buSzTx/>
              <a:buFont typeface="Wingdings" panose="05000000000000000000" pitchFamily="2" charset="2"/>
              <a:buChar char="q"/>
              <a:defRPr/>
            </a:pPr>
            <a:endParaRPr kumimoji="0" lang="en-US" sz="2400" b="1" kern="1200" cap="none" spc="0" normalizeH="0" baseline="0" noProof="0" dirty="0">
              <a:latin typeface="Arial" panose="020B0604020202020204" pitchFamily="34" charset="0"/>
              <a:ea typeface="+mn-ea"/>
              <a:cs typeface="Arial" panose="020B0604020202020204" pitchFamily="34" charset="0"/>
            </a:endParaRPr>
          </a:p>
          <a:p>
            <a:pPr marR="0" defTabSz="457200">
              <a:buClrTx/>
              <a:buSzTx/>
              <a:buFontTx/>
              <a:buNone/>
              <a:defRPr/>
            </a:pPr>
            <a:endParaRPr kumimoji="0" lang="en-US" kern="1200" cap="none" spc="0" normalizeH="0" baseline="0" noProof="0" dirty="0">
              <a:latin typeface="Arial" panose="020B0604020202020204" pitchFamily="34" charset="0"/>
              <a:ea typeface="+mn-ea"/>
              <a:cs typeface="Arial" panose="020B0604020202020204" pitchFamily="34" charset="0"/>
            </a:endParaRPr>
          </a:p>
          <a:p>
            <a:pPr marR="0" defTabSz="457200">
              <a:buClrTx/>
              <a:buSzTx/>
              <a:buFontTx/>
              <a:buNone/>
              <a:defRPr/>
            </a:pPr>
            <a:endParaRPr kumimoji="0" lang="en-IN" kern="1200" cap="none" spc="0" normalizeH="0" baseline="0" noProof="0" dirty="0">
              <a:latin typeface="Arial" panose="020B0604020202020204" pitchFamily="34" charset="0"/>
              <a:ea typeface="+mn-ea"/>
              <a:cs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Content Placeholder 3"/>
          <p:cNvGraphicFramePr>
            <a:graphicFrameLocks noChangeAspect="1"/>
          </p:cNvGraphicFramePr>
          <p:nvPr>
            <p:ph sz="quarter" idx="1"/>
          </p:nvPr>
        </p:nvGraphicFramePr>
        <p:xfrm>
          <a:off x="427990" y="355600"/>
          <a:ext cx="11462385" cy="6187440"/>
        </p:xfrm>
        <a:graphic>
          <a:graphicData uri="http://schemas.openxmlformats.org/presentationml/2006/ole">
            <mc:AlternateContent xmlns:mc="http://schemas.openxmlformats.org/markup-compatibility/2006">
              <mc:Choice xmlns:v="urn:schemas-microsoft-com:vml" Requires="v">
                <p:oleObj spid="_x0000_s5" name="" r:id="rId1" imgW="9725025" imgH="5610225" progId="Paint.Picture">
                  <p:embed/>
                </p:oleObj>
              </mc:Choice>
              <mc:Fallback>
                <p:oleObj name="" r:id="rId1" imgW="9725025" imgH="5610225" progId="Paint.Picture">
                  <p:embed/>
                  <p:pic>
                    <p:nvPicPr>
                      <p:cNvPr id="0" name="Picture 4"/>
                      <p:cNvPicPr/>
                      <p:nvPr/>
                    </p:nvPicPr>
                    <p:blipFill>
                      <a:blip r:embed="rId2"/>
                      <a:stretch>
                        <a:fillRect/>
                      </a:stretch>
                    </p:blipFill>
                    <p:spPr>
                      <a:xfrm>
                        <a:off x="427990" y="355600"/>
                        <a:ext cx="11462385" cy="6187440"/>
                      </a:xfrm>
                      <a:prstGeom prst="rect">
                        <a:avLst/>
                      </a:prstGeom>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sz="quarter" idx="1"/>
          </p:nvPr>
        </p:nvSpPr>
        <p:spPr/>
        <p:txBody>
          <a:bodyPr/>
          <a:p>
            <a:endParaRPr lang="en-US"/>
          </a:p>
        </p:txBody>
      </p:sp>
      <p:graphicFrame>
        <p:nvGraphicFramePr>
          <p:cNvPr id="4" name="Object 3"/>
          <p:cNvGraphicFramePr>
            <a:graphicFrameLocks noChangeAspect="1"/>
          </p:cNvGraphicFramePr>
          <p:nvPr/>
        </p:nvGraphicFramePr>
        <p:xfrm>
          <a:off x="0" y="871220"/>
          <a:ext cx="5726430" cy="4246245"/>
        </p:xfrm>
        <a:graphic>
          <a:graphicData uri="http://schemas.openxmlformats.org/presentationml/2006/ole">
            <mc:AlternateContent xmlns:mc="http://schemas.openxmlformats.org/markup-compatibility/2006">
              <mc:Choice xmlns:v="urn:schemas-microsoft-com:vml" Requires="v">
                <p:oleObj spid="_x0000_s5" name="" r:id="rId1" imgW="9725025" imgH="5610225" progId="Paint.Picture">
                  <p:embed/>
                </p:oleObj>
              </mc:Choice>
              <mc:Fallback>
                <p:oleObj name="" r:id="rId1" imgW="9725025" imgH="5610225" progId="Paint.Picture">
                  <p:embed/>
                  <p:pic>
                    <p:nvPicPr>
                      <p:cNvPr id="0" name="Picture 4"/>
                      <p:cNvPicPr/>
                      <p:nvPr/>
                    </p:nvPicPr>
                    <p:blipFill>
                      <a:blip r:embed="rId2"/>
                      <a:stretch>
                        <a:fillRect/>
                      </a:stretch>
                    </p:blipFill>
                    <p:spPr>
                      <a:xfrm>
                        <a:off x="0" y="871220"/>
                        <a:ext cx="5726430" cy="4246245"/>
                      </a:xfrm>
                      <a:prstGeom prst="rect">
                        <a:avLst/>
                      </a:prstGeom>
                    </p:spPr>
                  </p:pic>
                </p:oleObj>
              </mc:Fallback>
            </mc:AlternateContent>
          </a:graphicData>
        </a:graphic>
      </p:graphicFrame>
      <p:pic>
        <p:nvPicPr>
          <p:cNvPr id="6" name="Picture 5"/>
          <p:cNvPicPr>
            <a:picLocks noChangeAspect="1"/>
          </p:cNvPicPr>
          <p:nvPr/>
        </p:nvPicPr>
        <p:blipFill>
          <a:blip r:embed="rId3"/>
          <a:stretch>
            <a:fillRect/>
          </a:stretch>
        </p:blipFill>
        <p:spPr>
          <a:xfrm>
            <a:off x="5888990" y="1042670"/>
            <a:ext cx="6122670" cy="390334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685800" y="1105535"/>
            <a:ext cx="6153785" cy="5634990"/>
          </a:xfrm>
          <a:prstGeom prst="rect">
            <a:avLst/>
          </a:prstGeom>
        </p:spPr>
      </p:pic>
      <p:sp>
        <p:nvSpPr>
          <p:cNvPr id="5" name="Text Box 4"/>
          <p:cNvSpPr txBox="1"/>
          <p:nvPr/>
        </p:nvSpPr>
        <p:spPr>
          <a:xfrm>
            <a:off x="685800" y="276225"/>
            <a:ext cx="10350500" cy="829945"/>
          </a:xfrm>
          <a:prstGeom prst="rect">
            <a:avLst/>
          </a:prstGeom>
          <a:noFill/>
        </p:spPr>
        <p:txBody>
          <a:bodyPr wrap="square" rtlCol="0">
            <a:spAutoFit/>
          </a:bodyPr>
          <a:p>
            <a:r>
              <a:rPr lang="en-US" sz="2400"/>
              <a:t>5G  O-RAN  BASE STATION at IIIT KALYANI  </a:t>
            </a:r>
            <a:endParaRPr lang="en-US" sz="2400"/>
          </a:p>
          <a:p>
            <a:r>
              <a:rPr lang="en-US" sz="2400"/>
              <a:t>with RADIO UNIT ( RU)  </a:t>
            </a:r>
            <a:endParaRPr lang="en-US" sz="2400"/>
          </a:p>
        </p:txBody>
      </p:sp>
      <p:graphicFrame>
        <p:nvGraphicFramePr>
          <p:cNvPr id="6" name="Object 5"/>
          <p:cNvGraphicFramePr/>
          <p:nvPr/>
        </p:nvGraphicFramePr>
        <p:xfrm>
          <a:off x="7007860" y="276225"/>
          <a:ext cx="5184140" cy="4942205"/>
        </p:xfrm>
        <a:graphic>
          <a:graphicData uri="http://schemas.openxmlformats.org/presentationml/2006/ole">
            <mc:AlternateContent xmlns:mc="http://schemas.openxmlformats.org/markup-compatibility/2006">
              <mc:Choice xmlns:v="urn:schemas-microsoft-com:vml" Requires="v">
                <p:oleObj spid="_x0000_s7" name="" r:id="rId2" imgW="8352790" imgH="8572500" progId="Paint.Picture">
                  <p:embed/>
                </p:oleObj>
              </mc:Choice>
              <mc:Fallback>
                <p:oleObj name="" r:id="rId2" imgW="8352790" imgH="8572500" progId="Paint.Picture">
                  <p:embed/>
                  <p:pic>
                    <p:nvPicPr>
                      <p:cNvPr id="0" name="Picture 4"/>
                      <p:cNvPicPr/>
                      <p:nvPr/>
                    </p:nvPicPr>
                    <p:blipFill>
                      <a:blip r:embed="rId3"/>
                      <a:stretch>
                        <a:fillRect/>
                      </a:stretch>
                    </p:blipFill>
                    <p:spPr>
                      <a:xfrm>
                        <a:off x="7007860" y="276225"/>
                        <a:ext cx="5184140" cy="4942205"/>
                      </a:xfrm>
                      <a:prstGeom prst="rect">
                        <a:avLst/>
                      </a:prstGeom>
                    </p:spPr>
                  </p:pic>
                </p:oleObj>
              </mc:Fallback>
            </mc:AlternateContent>
          </a:graphicData>
        </a:graphic>
      </p:graphicFrame>
      <p:sp>
        <p:nvSpPr>
          <p:cNvPr id="8" name="Text Box 7"/>
          <p:cNvSpPr txBox="1"/>
          <p:nvPr/>
        </p:nvSpPr>
        <p:spPr>
          <a:xfrm>
            <a:off x="7429500" y="5515610"/>
            <a:ext cx="4064000" cy="922020"/>
          </a:xfrm>
          <a:prstGeom prst="rect">
            <a:avLst/>
          </a:prstGeom>
          <a:noFill/>
        </p:spPr>
        <p:txBody>
          <a:bodyPr wrap="square" rtlCol="0">
            <a:spAutoFit/>
          </a:bodyPr>
          <a:p>
            <a:r>
              <a:rPr lang="en-US"/>
              <a:t>IOT GAteway and IOT Development Board and Sensors  at Ground Floor of  IIIT KALYANI </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Object 3"/>
          <p:cNvGraphicFramePr/>
          <p:nvPr/>
        </p:nvGraphicFramePr>
        <p:xfrm>
          <a:off x="294005" y="925195"/>
          <a:ext cx="11729085" cy="5647055"/>
        </p:xfrm>
        <a:graphic>
          <a:graphicData uri="http://schemas.openxmlformats.org/presentationml/2006/ole">
            <mc:AlternateContent xmlns:mc="http://schemas.openxmlformats.org/markup-compatibility/2006">
              <mc:Choice xmlns:v="urn:schemas-microsoft-com:vml" Requires="v">
                <p:oleObj spid="_x0000_s5" name="" r:id="rId1" imgW="8352790" imgH="8572500" progId="Paint.Picture">
                  <p:embed/>
                </p:oleObj>
              </mc:Choice>
              <mc:Fallback>
                <p:oleObj name="" r:id="rId1" imgW="8352790" imgH="8572500" progId="Paint.Picture">
                  <p:embed/>
                  <p:pic>
                    <p:nvPicPr>
                      <p:cNvPr id="0" name="Picture 4"/>
                      <p:cNvPicPr/>
                      <p:nvPr/>
                    </p:nvPicPr>
                    <p:blipFill>
                      <a:blip r:embed="rId2"/>
                      <a:stretch>
                        <a:fillRect/>
                      </a:stretch>
                    </p:blipFill>
                    <p:spPr>
                      <a:xfrm>
                        <a:off x="294005" y="925195"/>
                        <a:ext cx="11729085" cy="5647055"/>
                      </a:xfrm>
                      <a:prstGeom prst="rect">
                        <a:avLst/>
                      </a:prstGeom>
                    </p:spPr>
                  </p:pic>
                </p:oleObj>
              </mc:Fallback>
            </mc:AlternateContent>
          </a:graphicData>
        </a:graphic>
      </p:graphicFrame>
      <p:sp>
        <p:nvSpPr>
          <p:cNvPr id="6" name="Text Box 5"/>
          <p:cNvSpPr txBox="1"/>
          <p:nvPr/>
        </p:nvSpPr>
        <p:spPr>
          <a:xfrm>
            <a:off x="476250" y="276225"/>
            <a:ext cx="10959465" cy="460375"/>
          </a:xfrm>
          <a:prstGeom prst="rect">
            <a:avLst/>
          </a:prstGeom>
          <a:noFill/>
        </p:spPr>
        <p:txBody>
          <a:bodyPr wrap="square" rtlCol="0">
            <a:spAutoFit/>
          </a:bodyPr>
          <a:p>
            <a:r>
              <a:rPr lang="en-US" sz="2400"/>
              <a:t>Industrial IoT  ( I IOT) Gateway and Development Platform  at IIIT, KALYANI </a:t>
            </a:r>
            <a:endParaRPr lang="en-US" sz="2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433070" y="185420"/>
            <a:ext cx="6096000" cy="645160"/>
          </a:xfrm>
          <a:prstGeom prst="rect">
            <a:avLst/>
          </a:prstGeom>
          <a:noFill/>
        </p:spPr>
        <p:txBody>
          <a:bodyPr wrap="square" rtlCol="0" anchor="t">
            <a:spAutoFit/>
          </a:bodyPr>
          <a:p>
            <a:r>
              <a:rPr lang="en-US" altLang="en-US"/>
              <a:t>NI Ettus USRP </a:t>
            </a:r>
            <a:endParaRPr lang="en-US" altLang="en-US"/>
          </a:p>
          <a:p>
            <a:r>
              <a:rPr lang="en-US" altLang="en-US"/>
              <a:t>Software Defined Radios</a:t>
            </a:r>
            <a:endParaRPr lang="en-US"/>
          </a:p>
        </p:txBody>
      </p:sp>
      <p:pic>
        <p:nvPicPr>
          <p:cNvPr id="7" name="Picture 6"/>
          <p:cNvPicPr>
            <a:picLocks noChangeAspect="1"/>
          </p:cNvPicPr>
          <p:nvPr/>
        </p:nvPicPr>
        <p:blipFill>
          <a:blip r:embed="rId1"/>
          <a:stretch>
            <a:fillRect/>
          </a:stretch>
        </p:blipFill>
        <p:spPr>
          <a:xfrm>
            <a:off x="6661150" y="1047750"/>
            <a:ext cx="5361305" cy="3537585"/>
          </a:xfrm>
          <a:prstGeom prst="rect">
            <a:avLst/>
          </a:prstGeom>
        </p:spPr>
      </p:pic>
      <p:sp>
        <p:nvSpPr>
          <p:cNvPr id="8" name="Text Box 7"/>
          <p:cNvSpPr txBox="1"/>
          <p:nvPr/>
        </p:nvSpPr>
        <p:spPr>
          <a:xfrm>
            <a:off x="246380" y="1047750"/>
            <a:ext cx="5703570" cy="3415030"/>
          </a:xfrm>
          <a:prstGeom prst="rect">
            <a:avLst/>
          </a:prstGeom>
          <a:noFill/>
        </p:spPr>
        <p:txBody>
          <a:bodyPr wrap="square" rtlCol="0" anchor="t">
            <a:spAutoFit/>
          </a:bodyPr>
          <a:p>
            <a:r>
              <a:rPr lang="en-US" altLang="en-US" u="sng"/>
              <a:t>NI Ettus Research SDR Hardware</a:t>
            </a:r>
            <a:endParaRPr lang="en-US" altLang="en-US" u="sng"/>
          </a:p>
          <a:p>
            <a:r>
              <a:rPr lang="en-US" altLang="en-US"/>
              <a:t>From DC to 7.2 GHz, up to 1.6 GHz of real-time bandwidth, powerful DSP-focused FPGAs, and form factors ranging from handheld devices to high-channel-count systems, NI SDRs can meet your needs from design to deployment. </a:t>
            </a:r>
            <a:endParaRPr lang="en-US" altLang="en-US"/>
          </a:p>
          <a:p>
            <a:r>
              <a:rPr lang="en-US" altLang="en-US" u="sng"/>
              <a:t>NI Ettus USRP X440</a:t>
            </a:r>
            <a:endParaRPr lang="en-US" altLang="en-US" u="sng"/>
          </a:p>
          <a:p>
            <a:r>
              <a:rPr lang="en-US" altLang="en-US"/>
              <a:t>The latest in performance in the X4 Series lineup, USRP X440 </a:t>
            </a:r>
            <a:endParaRPr lang="en-US" altLang="en-US"/>
          </a:p>
          <a:p>
            <a:r>
              <a:rPr lang="en-US" altLang="en-US"/>
              <a:t>contains a Zynq UltraScale+ RFSoC, 8x8 MIMO, and up to 1.6GHz per channel of bandwidth. It supports open-source software only.</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509270" y="1060450"/>
            <a:ext cx="5327650" cy="4650740"/>
          </a:xfrm>
          <a:prstGeom prst="rect">
            <a:avLst/>
          </a:prstGeom>
        </p:spPr>
      </p:pic>
      <p:sp>
        <p:nvSpPr>
          <p:cNvPr id="5" name="Text Box 4"/>
          <p:cNvSpPr txBox="1"/>
          <p:nvPr/>
        </p:nvSpPr>
        <p:spPr>
          <a:xfrm>
            <a:off x="419100" y="89535"/>
            <a:ext cx="11353165" cy="645160"/>
          </a:xfrm>
          <a:prstGeom prst="rect">
            <a:avLst/>
          </a:prstGeom>
          <a:noFill/>
        </p:spPr>
        <p:txBody>
          <a:bodyPr wrap="square" rtlCol="0">
            <a:spAutoFit/>
          </a:bodyPr>
          <a:p>
            <a:r>
              <a:rPr lang="en-US" b="1"/>
              <a:t>5G NIB  development at IIIT, KALYANI using  ‘5G EVAL BOARD’ ....or  EQUIVALENT 5G SDR ( Software Defined Radio)   BOARD </a:t>
            </a:r>
            <a:r>
              <a:rPr lang="en-US"/>
              <a:t>   </a:t>
            </a:r>
            <a:endParaRPr lang="en-US"/>
          </a:p>
        </p:txBody>
      </p:sp>
      <p:sp>
        <p:nvSpPr>
          <p:cNvPr id="6" name="Text Box 5"/>
          <p:cNvSpPr txBox="1"/>
          <p:nvPr/>
        </p:nvSpPr>
        <p:spPr>
          <a:xfrm>
            <a:off x="825500" y="6036945"/>
            <a:ext cx="6096000" cy="645160"/>
          </a:xfrm>
          <a:prstGeom prst="rect">
            <a:avLst/>
          </a:prstGeom>
          <a:noFill/>
        </p:spPr>
        <p:txBody>
          <a:bodyPr wrap="square" rtlCol="0" anchor="t">
            <a:spAutoFit/>
          </a:bodyPr>
          <a:p>
            <a:r>
              <a:rPr lang="en-US" altLang="en-US"/>
              <a:t>5G EVAL BOARD at IIIT, KALYANI</a:t>
            </a:r>
            <a:endParaRPr lang="en-US" altLang="en-US"/>
          </a:p>
          <a:p>
            <a:r>
              <a:rPr lang="en-US" altLang="en-US"/>
              <a:t>for 1st , 2nd and 3rd Floor  </a:t>
            </a:r>
            <a:endParaRPr lang="en-US"/>
          </a:p>
        </p:txBody>
      </p:sp>
      <p:pic>
        <p:nvPicPr>
          <p:cNvPr id="2" name="Picture 1"/>
          <p:cNvPicPr/>
          <p:nvPr/>
        </p:nvPicPr>
        <p:blipFill>
          <a:blip r:embed="rId2"/>
          <a:stretch>
            <a:fillRect/>
          </a:stretch>
        </p:blipFill>
        <p:spPr>
          <a:xfrm>
            <a:off x="6921500" y="1060450"/>
            <a:ext cx="4286250" cy="4286250"/>
          </a:xfrm>
          <a:prstGeom prst="rect">
            <a:avLst/>
          </a:prstGeom>
        </p:spPr>
      </p:pic>
      <p:sp>
        <p:nvSpPr>
          <p:cNvPr id="3" name="Text Box 2"/>
          <p:cNvSpPr txBox="1"/>
          <p:nvPr/>
        </p:nvSpPr>
        <p:spPr>
          <a:xfrm>
            <a:off x="6921500" y="5922645"/>
            <a:ext cx="6096000" cy="368300"/>
          </a:xfrm>
          <a:prstGeom prst="rect">
            <a:avLst/>
          </a:prstGeom>
          <a:noFill/>
        </p:spPr>
        <p:txBody>
          <a:bodyPr wrap="square" rtlCol="0" anchor="t">
            <a:spAutoFit/>
          </a:bodyPr>
          <a:p>
            <a:r>
              <a:rPr lang="en-US" altLang="en-US"/>
              <a:t>Dell PowerEdge R730 Server</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509270" y="1060450"/>
            <a:ext cx="5327650" cy="4650740"/>
          </a:xfrm>
          <a:prstGeom prst="rect">
            <a:avLst/>
          </a:prstGeom>
        </p:spPr>
      </p:pic>
      <p:sp>
        <p:nvSpPr>
          <p:cNvPr id="5" name="Text Box 4"/>
          <p:cNvSpPr txBox="1"/>
          <p:nvPr/>
        </p:nvSpPr>
        <p:spPr>
          <a:xfrm>
            <a:off x="419100" y="89535"/>
            <a:ext cx="11353165" cy="645160"/>
          </a:xfrm>
          <a:prstGeom prst="rect">
            <a:avLst/>
          </a:prstGeom>
          <a:noFill/>
        </p:spPr>
        <p:txBody>
          <a:bodyPr wrap="square" rtlCol="0">
            <a:spAutoFit/>
          </a:bodyPr>
          <a:p>
            <a:r>
              <a:rPr lang="en-US" b="1"/>
              <a:t>5G NIB  development at IIIT, KALYANI using  ‘5G EVAL BOARD’ ....or  EQUIVALENT 5G SDR ( Software Defined Radio)   BOARD </a:t>
            </a:r>
            <a:r>
              <a:rPr lang="en-US"/>
              <a:t>   </a:t>
            </a:r>
            <a:endParaRPr lang="en-US"/>
          </a:p>
        </p:txBody>
      </p:sp>
      <p:sp>
        <p:nvSpPr>
          <p:cNvPr id="6" name="Text Box 5"/>
          <p:cNvSpPr txBox="1"/>
          <p:nvPr/>
        </p:nvSpPr>
        <p:spPr>
          <a:xfrm>
            <a:off x="825500" y="6036945"/>
            <a:ext cx="6096000" cy="645160"/>
          </a:xfrm>
          <a:prstGeom prst="rect">
            <a:avLst/>
          </a:prstGeom>
          <a:noFill/>
        </p:spPr>
        <p:txBody>
          <a:bodyPr wrap="square" rtlCol="0" anchor="t">
            <a:spAutoFit/>
          </a:bodyPr>
          <a:p>
            <a:r>
              <a:rPr lang="en-US" altLang="en-US"/>
              <a:t>5G EVAL BOARD at IIIT, KALYANI</a:t>
            </a:r>
            <a:endParaRPr lang="en-US" altLang="en-US"/>
          </a:p>
          <a:p>
            <a:r>
              <a:rPr lang="en-US" altLang="en-US"/>
              <a:t>for 1st , 2nd and 3rd Floor  </a:t>
            </a:r>
            <a:endParaRPr lang="en-US"/>
          </a:p>
        </p:txBody>
      </p:sp>
      <p:pic>
        <p:nvPicPr>
          <p:cNvPr id="7" name="Picture 6"/>
          <p:cNvPicPr>
            <a:picLocks noChangeAspect="1"/>
          </p:cNvPicPr>
          <p:nvPr/>
        </p:nvPicPr>
        <p:blipFill>
          <a:blip r:embed="rId2"/>
          <a:stretch>
            <a:fillRect/>
          </a:stretch>
        </p:blipFill>
        <p:spPr>
          <a:xfrm>
            <a:off x="5995670" y="1529080"/>
            <a:ext cx="6071870" cy="3530600"/>
          </a:xfrm>
          <a:prstGeom prst="rect">
            <a:avLst/>
          </a:prstGeom>
        </p:spPr>
      </p:pic>
      <p:sp>
        <p:nvSpPr>
          <p:cNvPr id="8" name="Text Box 7"/>
          <p:cNvSpPr txBox="1"/>
          <p:nvPr/>
        </p:nvSpPr>
        <p:spPr>
          <a:xfrm>
            <a:off x="6875145" y="5960110"/>
            <a:ext cx="4064000" cy="368300"/>
          </a:xfrm>
          <a:prstGeom prst="rect">
            <a:avLst/>
          </a:prstGeom>
          <a:noFill/>
        </p:spPr>
        <p:txBody>
          <a:bodyPr wrap="square" rtlCol="0">
            <a:spAutoFit/>
          </a:bodyPr>
          <a:p>
            <a:r>
              <a:rPr lang="en-US"/>
              <a:t>National Instrument SDR </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0830" y="13335"/>
            <a:ext cx="11735435" cy="7908925"/>
          </a:xfrm>
          <a:prstGeom prst="rect">
            <a:avLst/>
          </a:prstGeom>
          <a:noFill/>
        </p:spPr>
        <p:txBody>
          <a:bodyPr wrap="square">
            <a:spAutoFit/>
          </a:bodyPr>
          <a:lstStyle/>
          <a:p>
            <a:pPr marR="0" algn="ctr" defTabSz="457200">
              <a:buClrTx/>
              <a:buSzTx/>
              <a:buFontTx/>
              <a:buNone/>
              <a:defRPr/>
            </a:pPr>
            <a:r>
              <a:rPr kumimoji="0" lang="en-US" sz="2400" b="1" kern="1200" cap="none" spc="0" normalizeH="0" baseline="0" noProof="0" dirty="0">
                <a:latin typeface="Arial" panose="020B0604020202020204" pitchFamily="34" charset="0"/>
                <a:ea typeface="+mn-ea"/>
                <a:cs typeface="Arial" panose="020B0604020202020204" pitchFamily="34" charset="0"/>
              </a:rPr>
              <a:t>Outline of Presentation</a:t>
            </a:r>
            <a:endParaRPr kumimoji="0" lang="en-US" sz="2400" b="1" kern="1200" cap="none" spc="0" normalizeH="0" baseline="0" noProof="0" dirty="0">
              <a:latin typeface="Arial" panose="020B0604020202020204" pitchFamily="34" charset="0"/>
              <a:ea typeface="+mn-ea"/>
              <a:cs typeface="Arial" panose="020B0604020202020204" pitchFamily="34" charset="0"/>
            </a:endParaRPr>
          </a:p>
          <a:p>
            <a:pPr marR="0" algn="ctr" defTabSz="457200">
              <a:buClrTx/>
              <a:buSzTx/>
              <a:buFontTx/>
              <a:buNone/>
              <a:defRPr/>
            </a:pPr>
            <a:endParaRPr kumimoji="0" lang="en-US" sz="2400" b="1" kern="1200" cap="none" spc="0" normalizeH="0" baseline="0" noProof="0" dirty="0">
              <a:latin typeface="Arial" panose="020B0604020202020204" pitchFamily="34" charset="0"/>
              <a:ea typeface="+mn-ea"/>
              <a:cs typeface="Arial" panose="020B0604020202020204" pitchFamily="34" charset="0"/>
            </a:endParaRPr>
          </a:p>
          <a:p>
            <a:pPr marL="342900" marR="0" indent="-342900" algn="l" defTabSz="457200">
              <a:buClrTx/>
              <a:buSzTx/>
              <a:buFont typeface="Wingdings" panose="05000000000000000000" charset="0"/>
              <a:buChar char="o"/>
              <a:defRPr/>
            </a:pPr>
            <a:r>
              <a:rPr kumimoji="0" lang="en-US" sz="2400" b="1" kern="1200" cap="none" spc="0" normalizeH="0" baseline="0" noProof="0" dirty="0">
                <a:latin typeface="Arial" panose="020B0604020202020204" pitchFamily="34" charset="0"/>
                <a:ea typeface="+mn-ea"/>
                <a:cs typeface="Arial" panose="020B0604020202020204" pitchFamily="34" charset="0"/>
              </a:rPr>
              <a:t> </a:t>
            </a:r>
            <a:r>
              <a:rPr lang="en-US" altLang="en-US" sz="2400" b="1" u="sng" noProof="0" dirty="0">
                <a:ln>
                  <a:noFill/>
                </a:ln>
                <a:gradFill>
                  <a:gsLst>
                    <a:gs pos="0">
                      <a:srgbClr val="007BD3"/>
                    </a:gs>
                    <a:gs pos="100000">
                      <a:srgbClr val="034373"/>
                    </a:gs>
                  </a:gsLst>
                  <a:lin scaled="0"/>
                </a:gradFill>
                <a:effectLst/>
                <a:uLnTx/>
                <a:uFillTx/>
                <a:cs typeface="Arial" panose="020B0604020202020204" pitchFamily="34" charset="0"/>
                <a:sym typeface="+mn-ea"/>
              </a:rPr>
              <a:t>COMPARE  THREE  B-RAN CASE STUDIES :</a:t>
            </a:r>
            <a:r>
              <a:rPr lang="en-US" altLang="en-US" sz="2400" b="1" noProof="0" dirty="0">
                <a:ln>
                  <a:noFill/>
                </a:ln>
                <a:gradFill>
                  <a:gsLst>
                    <a:gs pos="0">
                      <a:srgbClr val="007BD3"/>
                    </a:gs>
                    <a:gs pos="100000">
                      <a:srgbClr val="034373"/>
                    </a:gs>
                  </a:gsLst>
                  <a:lin scaled="0"/>
                </a:gradFill>
                <a:effectLst/>
                <a:uLnTx/>
                <a:uFillTx/>
                <a:cs typeface="Arial" panose="020B0604020202020204" pitchFamily="34" charset="0"/>
                <a:sym typeface="+mn-ea"/>
              </a:rPr>
              <a:t>  </a:t>
            </a:r>
            <a:endParaRPr lang="en-US" altLang="en-US" sz="2400" b="1" noProof="0" dirty="0">
              <a:ln>
                <a:noFill/>
              </a:ln>
              <a:gradFill>
                <a:gsLst>
                  <a:gs pos="0">
                    <a:srgbClr val="007BD3"/>
                  </a:gs>
                  <a:gs pos="100000">
                    <a:srgbClr val="034373"/>
                  </a:gs>
                </a:gsLst>
                <a:lin scaled="0"/>
              </a:gradFill>
              <a:effectLst/>
              <a:uLnTx/>
              <a:uFillTx/>
              <a:cs typeface="Arial" panose="020B0604020202020204" pitchFamily="34" charset="0"/>
              <a:sym typeface="+mn-ea"/>
            </a:endParaRPr>
          </a:p>
          <a:p>
            <a:pPr marR="0" algn="ctr" defTabSz="457200">
              <a:buClrTx/>
              <a:buSzTx/>
              <a:buFontTx/>
              <a:buNone/>
              <a:defRPr/>
            </a:pPr>
            <a:endParaRPr lang="en-US" altLang="en-US" sz="2400" b="1" noProof="0" dirty="0">
              <a:ln>
                <a:noFill/>
              </a:ln>
              <a:gradFill>
                <a:gsLst>
                  <a:gs pos="0">
                    <a:srgbClr val="007BD3"/>
                  </a:gs>
                  <a:gs pos="100000">
                    <a:srgbClr val="034373"/>
                  </a:gs>
                </a:gsLst>
                <a:lin scaled="0"/>
              </a:gradFill>
              <a:effectLst/>
              <a:uLnTx/>
              <a:uFillTx/>
              <a:cs typeface="Arial" panose="020B0604020202020204" pitchFamily="34" charset="0"/>
              <a:sym typeface="+mn-ea"/>
            </a:endParaRPr>
          </a:p>
          <a:p>
            <a:pPr marL="342900" indent="-342900" algn="l" eaLnBrk="1" hangingPunct="1">
              <a:buSzPct val="85000"/>
              <a:buFont typeface="Wingdings" panose="05000000000000000000" charset="0"/>
              <a:buChar char="Ø"/>
            </a:pPr>
            <a:r>
              <a:rPr lang="en-US" altLang="en-IN" sz="2000" b="1" u="sng" dirty="0">
                <a:solidFill>
                  <a:srgbClr val="FF0000"/>
                </a:solidFill>
                <a:cs typeface="Arial" panose="020B0604020202020204" pitchFamily="34" charset="0"/>
                <a:sym typeface="+mn-ea"/>
              </a:rPr>
              <a:t>B-RAN CASE STUDY 1 (</a:t>
            </a:r>
            <a:r>
              <a:rPr lang="en-US" sz="2000" u="sng">
                <a:sym typeface="+mn-ea"/>
              </a:rPr>
              <a:t>5G NIB uses for wireless connectivity in the Server  Side)</a:t>
            </a:r>
            <a:r>
              <a:rPr lang="en-US" altLang="en-IN" sz="2000" b="1" u="sng" dirty="0">
                <a:solidFill>
                  <a:srgbClr val="FF0000"/>
                </a:solidFill>
                <a:cs typeface="Arial" panose="020B0604020202020204" pitchFamily="34" charset="0"/>
                <a:sym typeface="+mn-ea"/>
              </a:rPr>
              <a:t>:</a:t>
            </a:r>
            <a:r>
              <a:rPr lang="en-US" altLang="en-IN" sz="2000" dirty="0">
                <a:cs typeface="Arial" panose="020B0604020202020204" pitchFamily="34" charset="0"/>
                <a:sym typeface="+mn-ea"/>
              </a:rPr>
              <a:t> </a:t>
            </a:r>
            <a:endParaRPr lang="en-US" altLang="en-IN" sz="2000" dirty="0">
              <a:cs typeface="Arial" panose="020B0604020202020204" pitchFamily="34" charset="0"/>
              <a:sym typeface="+mn-ea"/>
            </a:endParaRPr>
          </a:p>
          <a:p>
            <a:pPr algn="l" eaLnBrk="1" hangingPunct="1">
              <a:buSzPct val="85000"/>
              <a:buFont typeface="Wingdings" panose="05000000000000000000" charset="0"/>
            </a:pPr>
            <a:r>
              <a:rPr lang="en-US" altLang="en-IN" sz="2400" dirty="0">
                <a:cs typeface="Arial" panose="020B0604020202020204" pitchFamily="34" charset="0"/>
                <a:sym typeface="+mn-ea"/>
              </a:rPr>
              <a:t>   ‘</a:t>
            </a:r>
            <a:r>
              <a:rPr lang="en-IN" altLang="en-US" sz="2400" dirty="0">
                <a:cs typeface="Arial" panose="020B0604020202020204" pitchFamily="34" charset="0"/>
                <a:sym typeface="+mn-ea"/>
              </a:rPr>
              <a:t> </a:t>
            </a:r>
            <a:r>
              <a:rPr lang="en-US" altLang="en-US" sz="2000">
                <a:sym typeface="+mn-ea"/>
              </a:rPr>
              <a:t>A Blockchain-Based Secure Data Aggregation Strategy Using Sixth Generation Enabled Network-in-Box for Industrial Applications’</a:t>
            </a:r>
            <a:endParaRPr lang="en-US" altLang="en-US" sz="2000">
              <a:sym typeface="+mn-ea"/>
            </a:endParaRPr>
          </a:p>
          <a:p>
            <a:pPr marL="342900" indent="-342900" algn="l" eaLnBrk="1" hangingPunct="1">
              <a:buSzPct val="85000"/>
              <a:buFont typeface="Wingdings" panose="05000000000000000000" charset="0"/>
              <a:buChar char="Ø"/>
            </a:pPr>
            <a:r>
              <a:rPr lang="en-US" altLang="en-IN" sz="2000" b="1" u="sng" dirty="0">
                <a:solidFill>
                  <a:srgbClr val="FF0000"/>
                </a:solidFill>
                <a:cs typeface="Arial" panose="020B0604020202020204" pitchFamily="34" charset="0"/>
                <a:sym typeface="+mn-ea"/>
              </a:rPr>
              <a:t>B-RAN CASE STUDY 2 (</a:t>
            </a:r>
            <a:r>
              <a:rPr lang="en-US" altLang="en-IN" sz="2000" dirty="0">
                <a:cs typeface="Arial" panose="020B0604020202020204" pitchFamily="34" charset="0"/>
                <a:sym typeface="+mn-ea"/>
              </a:rPr>
              <a:t>‘B</a:t>
            </a:r>
            <a:r>
              <a:rPr lang="en-IN" altLang="en-US" sz="2000" dirty="0">
                <a:cs typeface="Arial" panose="020B0604020202020204" pitchFamily="34" charset="0"/>
                <a:sym typeface="+mn-ea"/>
              </a:rPr>
              <a:t>-RAN </a:t>
            </a:r>
            <a:r>
              <a:rPr lang="en-US" altLang="en-IN" sz="2000" dirty="0">
                <a:cs typeface="Arial" panose="020B0604020202020204" pitchFamily="34" charset="0"/>
                <a:sym typeface="+mn-ea"/>
              </a:rPr>
              <a:t>’realization and DEMO’ using </a:t>
            </a:r>
            <a:r>
              <a:rPr lang="en-US" altLang="en-IN" sz="2000" b="1" dirty="0">
                <a:solidFill>
                  <a:srgbClr val="0070C0"/>
                </a:solidFill>
                <a:cs typeface="Arial" panose="020B0604020202020204" pitchFamily="34" charset="0"/>
                <a:sym typeface="+mn-ea"/>
              </a:rPr>
              <a:t>5G Use Case Lab</a:t>
            </a:r>
            <a:r>
              <a:rPr lang="en-US" altLang="en-IN" sz="2000" dirty="0">
                <a:cs typeface="Arial" panose="020B0604020202020204" pitchFamily="34" charset="0"/>
                <a:sym typeface="+mn-ea"/>
              </a:rPr>
              <a:t> at </a:t>
            </a:r>
            <a:r>
              <a:rPr lang="en-US" altLang="en-IN" sz="2000" b="1" dirty="0">
                <a:solidFill>
                  <a:srgbClr val="FF0000"/>
                </a:solidFill>
                <a:cs typeface="Arial" panose="020B0604020202020204" pitchFamily="34" charset="0"/>
                <a:sym typeface="+mn-ea"/>
              </a:rPr>
              <a:t>IIIT ,Kalyani</a:t>
            </a:r>
            <a:r>
              <a:rPr lang="en-US" sz="2000" b="1">
                <a:solidFill>
                  <a:srgbClr val="FF0000"/>
                </a:solidFill>
                <a:sym typeface="+mn-ea"/>
              </a:rPr>
              <a:t>)</a:t>
            </a:r>
            <a:r>
              <a:rPr lang="en-US" altLang="en-IN" sz="2000" b="1" dirty="0">
                <a:solidFill>
                  <a:srgbClr val="FF0000"/>
                </a:solidFill>
                <a:cs typeface="Arial" panose="020B0604020202020204" pitchFamily="34" charset="0"/>
                <a:sym typeface="+mn-ea"/>
              </a:rPr>
              <a:t>:</a:t>
            </a:r>
            <a:endParaRPr lang="en-US" altLang="en-IN" sz="2000" b="1" u="sng" dirty="0">
              <a:solidFill>
                <a:srgbClr val="FF0000"/>
              </a:solidFill>
              <a:cs typeface="Arial" panose="020B0604020202020204" pitchFamily="34" charset="0"/>
              <a:sym typeface="+mn-ea"/>
            </a:endParaRPr>
          </a:p>
          <a:p>
            <a:pPr algn="l" eaLnBrk="1" hangingPunct="1">
              <a:buSzPct val="85000"/>
              <a:buFont typeface="Wingdings" panose="05000000000000000000" charset="0"/>
            </a:pPr>
            <a:r>
              <a:rPr lang="en-US" altLang="en-IN" sz="2000" dirty="0">
                <a:cs typeface="Arial" panose="020B0604020202020204" pitchFamily="34" charset="0"/>
                <a:sym typeface="+mn-ea"/>
              </a:rPr>
              <a:t>    ‘</a:t>
            </a:r>
            <a:r>
              <a:rPr lang="en-IN" altLang="en-US" sz="2000" dirty="0">
                <a:cs typeface="Arial" panose="020B0604020202020204" pitchFamily="34" charset="0"/>
                <a:sym typeface="+mn-ea"/>
              </a:rPr>
              <a:t> </a:t>
            </a:r>
            <a:r>
              <a:rPr lang="en-US" altLang="en-US" sz="2000">
                <a:sym typeface="+mn-ea"/>
              </a:rPr>
              <a:t>A Blockchain-Based Secure Data Aggregation Strategy Using 5G_NIB for Industrial IoT                      	(IIoT)  Applications’  </a:t>
            </a:r>
            <a:r>
              <a:rPr lang="en-US" altLang="en-US" sz="2000">
                <a:solidFill>
                  <a:srgbClr val="FF0000"/>
                </a:solidFill>
                <a:sym typeface="+mn-ea"/>
              </a:rPr>
              <a:t>[ It would be our  5G Hackathon Proposal   to be sent within 15 April ]</a:t>
            </a:r>
            <a:r>
              <a:rPr lang="en-US" altLang="en-US" sz="2000">
                <a:sym typeface="+mn-ea"/>
              </a:rPr>
              <a:t> </a:t>
            </a:r>
            <a:endParaRPr lang="en-US" altLang="en-US" sz="2000">
              <a:sym typeface="+mn-ea"/>
            </a:endParaRPr>
          </a:p>
          <a:p>
            <a:pPr marL="342900" indent="-342900" algn="l" eaLnBrk="1" hangingPunct="1">
              <a:buSzPct val="85000"/>
              <a:buFont typeface="Wingdings" panose="05000000000000000000" charset="0"/>
              <a:buChar char="Ø"/>
            </a:pPr>
            <a:endParaRPr lang="en-US" altLang="en-US" sz="2000" u="sng" dirty="0">
              <a:sym typeface="+mn-ea"/>
            </a:endParaRPr>
          </a:p>
          <a:p>
            <a:pPr marL="342900" indent="-342900" algn="l" eaLnBrk="1" hangingPunct="1">
              <a:buSzPct val="85000"/>
              <a:buFont typeface="Wingdings" panose="05000000000000000000" charset="0"/>
              <a:buChar char="Ø"/>
            </a:pPr>
            <a:r>
              <a:rPr lang="en-US" altLang="en-IN" sz="2000" b="1" dirty="0">
                <a:solidFill>
                  <a:srgbClr val="FF0000"/>
                </a:solidFill>
                <a:cs typeface="Arial" panose="020B0604020202020204" pitchFamily="34" charset="0"/>
                <a:sym typeface="+mn-ea"/>
              </a:rPr>
              <a:t>B-RAN CASE STUDY 3 </a:t>
            </a:r>
            <a:r>
              <a:rPr lang="en-US" altLang="en-IN" sz="2000" b="1" dirty="0">
                <a:solidFill>
                  <a:srgbClr val="FF0000"/>
                </a:solidFill>
                <a:cs typeface="Arial" panose="020B0604020202020204" pitchFamily="34" charset="0"/>
                <a:sym typeface="+mn-ea"/>
              </a:rPr>
              <a:t>:</a:t>
            </a:r>
            <a:r>
              <a:rPr lang="en-US" altLang="en-IN" sz="2000" dirty="0">
                <a:cs typeface="Arial" panose="020B0604020202020204" pitchFamily="34" charset="0"/>
                <a:sym typeface="+mn-ea"/>
              </a:rPr>
              <a:t> ‘B</a:t>
            </a:r>
            <a:r>
              <a:rPr lang="en-IN" altLang="en-US" sz="2000" dirty="0">
                <a:cs typeface="Arial" panose="020B0604020202020204" pitchFamily="34" charset="0"/>
                <a:sym typeface="+mn-ea"/>
              </a:rPr>
              <a:t>-RAN </a:t>
            </a:r>
            <a:r>
              <a:rPr lang="en-US" altLang="en-IN" sz="2000" dirty="0">
                <a:cs typeface="Arial" panose="020B0604020202020204" pitchFamily="34" charset="0"/>
                <a:sym typeface="+mn-ea"/>
              </a:rPr>
              <a:t>’ realization and DEMO ’ by  </a:t>
            </a:r>
            <a:r>
              <a:rPr lang="en-US" altLang="en-IN" sz="2000" b="1" dirty="0">
                <a:solidFill>
                  <a:srgbClr val="FF0000"/>
                </a:solidFill>
                <a:cs typeface="Arial" panose="020B0604020202020204" pitchFamily="34" charset="0"/>
                <a:sym typeface="+mn-ea"/>
              </a:rPr>
              <a:t>Hyperledger Foundation </a:t>
            </a:r>
            <a:endParaRPr lang="en-US" altLang="en-IN" sz="2000" b="1" dirty="0">
              <a:solidFill>
                <a:srgbClr val="FF0000"/>
              </a:solidFill>
              <a:cs typeface="Arial" panose="020B0604020202020204" pitchFamily="34" charset="0"/>
              <a:sym typeface="+mn-ea"/>
            </a:endParaRPr>
          </a:p>
          <a:p>
            <a:pPr algn="l" eaLnBrk="1" hangingPunct="1">
              <a:buSzPct val="85000"/>
              <a:buFont typeface="Wingdings" panose="05000000000000000000" charset="0"/>
            </a:pPr>
            <a:r>
              <a:rPr lang="en-US" altLang="en-IN" sz="2000" dirty="0">
                <a:cs typeface="Arial" panose="020B0604020202020204" pitchFamily="34" charset="0"/>
                <a:sym typeface="+mn-ea"/>
              </a:rPr>
              <a:t>     </a:t>
            </a:r>
            <a:r>
              <a:rPr lang="en-US" altLang="en-US" sz="2000" b="1" noProof="0" dirty="0">
                <a:ln>
                  <a:noFill/>
                </a:ln>
                <a:effectLst/>
                <a:uLnTx/>
                <a:uFillTx/>
                <a:cs typeface="Arial" panose="020B0604020202020204" pitchFamily="34" charset="0"/>
                <a:sym typeface="+mn-ea"/>
              </a:rPr>
              <a:t>‘Blockchain-enabled Network Sharing for O-RAN’ </a:t>
            </a:r>
            <a:endParaRPr lang="en-US" altLang="en-US" sz="2000" b="1" noProof="0" dirty="0">
              <a:ln>
                <a:noFill/>
              </a:ln>
              <a:effectLst/>
              <a:uLnTx/>
              <a:uFillTx/>
              <a:cs typeface="Arial" panose="020B0604020202020204" pitchFamily="34" charset="0"/>
              <a:sym typeface="+mn-ea"/>
            </a:endParaRPr>
          </a:p>
          <a:p>
            <a:pPr algn="l" eaLnBrk="1" hangingPunct="1">
              <a:buSzPct val="85000"/>
              <a:buFont typeface="Wingdings" panose="05000000000000000000" charset="0"/>
            </a:pPr>
            <a:endParaRPr lang="en-US" altLang="en-US" sz="2000" b="1" noProof="0" dirty="0">
              <a:ln>
                <a:noFill/>
              </a:ln>
              <a:effectLst/>
              <a:uLnTx/>
              <a:uFillTx/>
              <a:cs typeface="Arial" panose="020B0604020202020204" pitchFamily="34" charset="0"/>
              <a:sym typeface="+mn-ea"/>
            </a:endParaRPr>
          </a:p>
          <a:p>
            <a:pPr algn="l" eaLnBrk="1" hangingPunct="1">
              <a:buSzPct val="85000"/>
              <a:buFont typeface="Wingdings" panose="05000000000000000000" charset="0"/>
            </a:pPr>
            <a:r>
              <a:rPr lang="en-US" altLang="en-US" sz="2000" b="1" noProof="0" dirty="0">
                <a:ln>
                  <a:noFill/>
                </a:ln>
                <a:gradFill>
                  <a:gsLst>
                    <a:gs pos="0">
                      <a:srgbClr val="007BD3"/>
                    </a:gs>
                    <a:gs pos="100000">
                      <a:srgbClr val="034373"/>
                    </a:gs>
                  </a:gsLst>
                  <a:lin scaled="0"/>
                </a:gradFill>
                <a:effectLst/>
                <a:uLnTx/>
                <a:uFillTx/>
                <a:cs typeface="Arial" panose="020B0604020202020204" pitchFamily="34" charset="0"/>
                <a:sym typeface="+mn-ea"/>
              </a:rPr>
              <a:t>         Video link: </a:t>
            </a:r>
            <a:r>
              <a:rPr lang="en-IN" altLang="en-US" sz="2000" dirty="0">
                <a:cs typeface="Arial" panose="020B0604020202020204" pitchFamily="34" charset="0"/>
                <a:sym typeface="+mn-ea"/>
              </a:rPr>
              <a:t>https://www.youtube.com/watch?v=1W3j0IA78fk</a:t>
            </a:r>
            <a:endParaRPr lang="en-US" altLang="en-US" sz="2000" b="1" noProof="0" dirty="0">
              <a:ln>
                <a:noFill/>
              </a:ln>
              <a:solidFill>
                <a:schemeClr val="tx1"/>
              </a:solidFill>
              <a:effectLst/>
              <a:uLnTx/>
              <a:uFillTx/>
              <a:cs typeface="Arial" panose="020B0604020202020204" pitchFamily="34" charset="0"/>
              <a:sym typeface="+mn-ea"/>
            </a:endParaRPr>
          </a:p>
          <a:p>
            <a:pPr marL="342900" indent="-342900" algn="l" eaLnBrk="1" hangingPunct="1">
              <a:buSzPct val="85000"/>
              <a:buFont typeface="Wingdings" panose="05000000000000000000" charset="0"/>
              <a:buChar char="Ø"/>
            </a:pPr>
            <a:endParaRPr lang="en-US" sz="2000" u="sng" dirty="0">
              <a:sym typeface="+mn-ea"/>
            </a:endParaRPr>
          </a:p>
          <a:p>
            <a:pPr marL="342900" marR="0" lvl="1" indent="-342900" algn="l" defTabSz="457200" rtl="0" eaLnBrk="1" fontAlgn="base" latinLnBrk="0" hangingPunct="1">
              <a:lnSpc>
                <a:spcPct val="100000"/>
              </a:lnSpc>
              <a:spcBef>
                <a:spcPct val="0"/>
              </a:spcBef>
              <a:spcAft>
                <a:spcPct val="0"/>
              </a:spcAft>
              <a:buClrTx/>
              <a:buSzTx/>
              <a:buFont typeface="Wingdings" panose="05000000000000000000" pitchFamily="2" charset="2"/>
              <a:buChar char="Ø"/>
              <a:defRPr/>
            </a:pPr>
            <a:endParaRPr kumimoji="0" lang="en-US" sz="2000" b="0" i="0" u="none" strike="noStrike" kern="1200" cap="none" spc="0" normalizeH="0" baseline="0" noProof="0" dirty="0">
              <a:ln>
                <a:noFill/>
              </a:ln>
              <a:solidFill>
                <a:schemeClr val="tx1"/>
              </a:solidFill>
              <a:effectLst/>
              <a:uLnTx/>
              <a:uFillTx/>
              <a:ea typeface="+mn-ea"/>
              <a:cs typeface="Arial" panose="020B0604020202020204" pitchFamily="34" charset="0"/>
            </a:endParaRPr>
          </a:p>
          <a:p>
            <a:pPr marL="457200" marR="0" lvl="2" algn="l" defTabSz="457200" rtl="0" eaLnBrk="1" fontAlgn="base" latinLnBrk="0" hangingPunct="1">
              <a:lnSpc>
                <a:spcPct val="100000"/>
              </a:lnSpc>
              <a:spcBef>
                <a:spcPct val="0"/>
              </a:spcBef>
              <a:spcAft>
                <a:spcPct val="0"/>
              </a:spcAft>
              <a:buClrTx/>
              <a:buSzTx/>
              <a:buFont typeface="Wingdings" panose="05000000000000000000" pitchFamily="2" charset="2"/>
              <a:defRPr/>
            </a:pPr>
            <a:endParaRPr kumimoji="0" lang="en-US" sz="2000" b="0" i="0" u="none" strike="noStrike" kern="1200" cap="none" spc="0" normalizeH="0" baseline="0" noProof="0" dirty="0">
              <a:ln>
                <a:noFill/>
              </a:ln>
              <a:solidFill>
                <a:schemeClr val="tx1"/>
              </a:solidFill>
              <a:effectLst/>
              <a:uLnTx/>
              <a:uFillTx/>
              <a:ea typeface="+mn-ea"/>
              <a:cs typeface="Arial" panose="020B0604020202020204" pitchFamily="34" charset="0"/>
            </a:endParaRPr>
          </a:p>
          <a:p>
            <a:pPr marR="0" defTabSz="457200">
              <a:buClrTx/>
              <a:buSzTx/>
              <a:buFont typeface="Wingdings" panose="05000000000000000000" pitchFamily="2" charset="2"/>
              <a:defRPr/>
            </a:pPr>
            <a:r>
              <a:rPr kumimoji="0" lang="en-IN" altLang="en-US" sz="2000" kern="1200" cap="none" spc="0" normalizeH="0" baseline="0" noProof="0" dirty="0">
                <a:latin typeface="Arial" panose="020B0604020202020204" pitchFamily="34" charset="0"/>
                <a:ea typeface="+mn-ea"/>
                <a:cs typeface="Arial" panose="020B0604020202020204" pitchFamily="34" charset="0"/>
              </a:rPr>
              <a:t>	</a:t>
            </a:r>
            <a:endParaRPr kumimoji="0" lang="en-US" alt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1" indent="0" algn="l" defTabSz="457200" rtl="0" eaLnBrk="1" fontAlgn="base" latinLnBrk="0" hangingPunct="1">
              <a:lnSpc>
                <a:spcPct val="100000"/>
              </a:lnSpc>
              <a:spcBef>
                <a:spcPct val="0"/>
              </a:spcBef>
              <a:spcAft>
                <a:spcPct val="0"/>
              </a:spcAft>
              <a:buClrTx/>
              <a:buSzTx/>
              <a:buFontTx/>
              <a:buNone/>
              <a:defRPr/>
            </a:pPr>
            <a:br>
              <a:rPr kumimoji="0" lang="en-IN"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b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342900" marR="0" indent="-342900" algn="just" defTabSz="457200">
              <a:buClrTx/>
              <a:buSzTx/>
              <a:buFont typeface="Wingdings" panose="05000000000000000000" pitchFamily="2" charset="2"/>
              <a:buChar char="q"/>
              <a:defRPr/>
            </a:pPr>
            <a:endParaRPr kumimoji="0" lang="en-US" sz="2400" b="1" kern="1200" cap="none" spc="0" normalizeH="0" baseline="0" noProof="0" dirty="0">
              <a:latin typeface="Arial" panose="020B0604020202020204" pitchFamily="34" charset="0"/>
              <a:ea typeface="+mn-ea"/>
              <a:cs typeface="Arial" panose="020B0604020202020204" pitchFamily="34" charset="0"/>
            </a:endParaRPr>
          </a:p>
          <a:p>
            <a:pPr marR="0" defTabSz="457200">
              <a:buClrTx/>
              <a:buSzTx/>
              <a:buFontTx/>
              <a:buNone/>
              <a:defRPr/>
            </a:pPr>
            <a:endParaRPr kumimoji="0" lang="en-US" kern="1200" cap="none" spc="0" normalizeH="0" baseline="0" noProof="0" dirty="0">
              <a:latin typeface="Arial" panose="020B0604020202020204" pitchFamily="34" charset="0"/>
              <a:ea typeface="+mn-ea"/>
              <a:cs typeface="Arial" panose="020B0604020202020204" pitchFamily="34" charset="0"/>
            </a:endParaRPr>
          </a:p>
          <a:p>
            <a:pPr marR="0" defTabSz="457200">
              <a:buClrTx/>
              <a:buSzTx/>
              <a:buFontTx/>
              <a:buNone/>
              <a:defRPr/>
            </a:pPr>
            <a:endParaRPr kumimoji="0" lang="en-IN" kern="1200" cap="none" spc="0" normalizeH="0" baseline="0" noProof="0" dirty="0">
              <a:latin typeface="Arial" panose="020B0604020202020204" pitchFamily="34" charset="0"/>
              <a:ea typeface="+mn-ea"/>
              <a:cs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0830" y="13335"/>
            <a:ext cx="11735435" cy="7908925"/>
          </a:xfrm>
          <a:prstGeom prst="rect">
            <a:avLst/>
          </a:prstGeom>
          <a:noFill/>
        </p:spPr>
        <p:txBody>
          <a:bodyPr wrap="square">
            <a:spAutoFit/>
          </a:bodyPr>
          <a:lstStyle/>
          <a:p>
            <a:pPr marR="0" algn="ctr" defTabSz="457200">
              <a:buClrTx/>
              <a:buSzTx/>
              <a:buFontTx/>
              <a:buNone/>
              <a:defRPr/>
            </a:pPr>
            <a:r>
              <a:rPr kumimoji="0" lang="en-US" sz="2400" b="1" kern="1200" cap="none" spc="0" normalizeH="0" baseline="0" noProof="0" dirty="0">
                <a:latin typeface="Arial" panose="020B0604020202020204" pitchFamily="34" charset="0"/>
                <a:ea typeface="+mn-ea"/>
                <a:cs typeface="Arial" panose="020B0604020202020204" pitchFamily="34" charset="0"/>
              </a:rPr>
              <a:t>Outline of Presentation</a:t>
            </a:r>
            <a:endParaRPr kumimoji="0" lang="en-US" sz="2400" b="1" kern="1200" cap="none" spc="0" normalizeH="0" baseline="0" noProof="0" dirty="0">
              <a:latin typeface="Arial" panose="020B0604020202020204" pitchFamily="34" charset="0"/>
              <a:ea typeface="+mn-ea"/>
              <a:cs typeface="Arial" panose="020B0604020202020204" pitchFamily="34" charset="0"/>
            </a:endParaRPr>
          </a:p>
          <a:p>
            <a:pPr marR="0" algn="ctr" defTabSz="457200">
              <a:buClrTx/>
              <a:buSzTx/>
              <a:buFontTx/>
              <a:buNone/>
              <a:defRPr/>
            </a:pPr>
            <a:endParaRPr kumimoji="0" lang="en-US" sz="2400" b="1" kern="1200" cap="none" spc="0" normalizeH="0" baseline="0" noProof="0" dirty="0">
              <a:latin typeface="Arial" panose="020B0604020202020204" pitchFamily="34" charset="0"/>
              <a:ea typeface="+mn-ea"/>
              <a:cs typeface="Arial" panose="020B0604020202020204" pitchFamily="34" charset="0"/>
            </a:endParaRPr>
          </a:p>
          <a:p>
            <a:pPr marL="342900" marR="0" indent="-342900" algn="l" defTabSz="457200">
              <a:buClrTx/>
              <a:buSzTx/>
              <a:buFont typeface="Wingdings" panose="05000000000000000000" charset="0"/>
              <a:buChar char="o"/>
              <a:defRPr/>
            </a:pPr>
            <a:r>
              <a:rPr kumimoji="0" lang="en-US" sz="2400" b="1" kern="1200" cap="none" spc="0" normalizeH="0" baseline="0" noProof="0" dirty="0">
                <a:latin typeface="Arial" panose="020B0604020202020204" pitchFamily="34" charset="0"/>
                <a:ea typeface="+mn-ea"/>
                <a:cs typeface="Arial" panose="020B0604020202020204" pitchFamily="34" charset="0"/>
              </a:rPr>
              <a:t> </a:t>
            </a:r>
            <a:r>
              <a:rPr lang="en-US" altLang="en-US" sz="2400" b="1" u="sng" noProof="0" dirty="0">
                <a:ln>
                  <a:noFill/>
                </a:ln>
                <a:gradFill>
                  <a:gsLst>
                    <a:gs pos="0">
                      <a:srgbClr val="007BD3"/>
                    </a:gs>
                    <a:gs pos="100000">
                      <a:srgbClr val="034373"/>
                    </a:gs>
                  </a:gsLst>
                  <a:lin scaled="0"/>
                </a:gradFill>
                <a:effectLst/>
                <a:uLnTx/>
                <a:uFillTx/>
                <a:cs typeface="Arial" panose="020B0604020202020204" pitchFamily="34" charset="0"/>
                <a:sym typeface="+mn-ea"/>
              </a:rPr>
              <a:t>COMPARE  THREE  B-RAN CASE STUDIES :</a:t>
            </a:r>
            <a:r>
              <a:rPr lang="en-US" altLang="en-US" sz="2400" b="1" noProof="0" dirty="0">
                <a:ln>
                  <a:noFill/>
                </a:ln>
                <a:gradFill>
                  <a:gsLst>
                    <a:gs pos="0">
                      <a:srgbClr val="007BD3"/>
                    </a:gs>
                    <a:gs pos="100000">
                      <a:srgbClr val="034373"/>
                    </a:gs>
                  </a:gsLst>
                  <a:lin scaled="0"/>
                </a:gradFill>
                <a:effectLst/>
                <a:uLnTx/>
                <a:uFillTx/>
                <a:cs typeface="Arial" panose="020B0604020202020204" pitchFamily="34" charset="0"/>
                <a:sym typeface="+mn-ea"/>
              </a:rPr>
              <a:t>  </a:t>
            </a:r>
            <a:endParaRPr lang="en-US" altLang="en-US" sz="2400" b="1" noProof="0" dirty="0">
              <a:ln>
                <a:noFill/>
              </a:ln>
              <a:gradFill>
                <a:gsLst>
                  <a:gs pos="0">
                    <a:srgbClr val="007BD3"/>
                  </a:gs>
                  <a:gs pos="100000">
                    <a:srgbClr val="034373"/>
                  </a:gs>
                </a:gsLst>
                <a:lin scaled="0"/>
              </a:gradFill>
              <a:effectLst/>
              <a:uLnTx/>
              <a:uFillTx/>
              <a:cs typeface="Arial" panose="020B0604020202020204" pitchFamily="34" charset="0"/>
              <a:sym typeface="+mn-ea"/>
            </a:endParaRPr>
          </a:p>
          <a:p>
            <a:pPr marR="0" algn="ctr" defTabSz="457200">
              <a:buClrTx/>
              <a:buSzTx/>
              <a:buFontTx/>
              <a:buNone/>
              <a:defRPr/>
            </a:pPr>
            <a:endParaRPr lang="en-US" altLang="en-US" sz="2400" b="1" noProof="0" dirty="0">
              <a:ln>
                <a:noFill/>
              </a:ln>
              <a:gradFill>
                <a:gsLst>
                  <a:gs pos="0">
                    <a:srgbClr val="007BD3"/>
                  </a:gs>
                  <a:gs pos="100000">
                    <a:srgbClr val="034373"/>
                  </a:gs>
                </a:gsLst>
                <a:lin scaled="0"/>
              </a:gradFill>
              <a:effectLst/>
              <a:uLnTx/>
              <a:uFillTx/>
              <a:cs typeface="Arial" panose="020B0604020202020204" pitchFamily="34" charset="0"/>
              <a:sym typeface="+mn-ea"/>
            </a:endParaRPr>
          </a:p>
          <a:p>
            <a:pPr marL="342900" indent="-342900" algn="l" eaLnBrk="1" hangingPunct="1">
              <a:buSzPct val="85000"/>
              <a:buFont typeface="Wingdings" panose="05000000000000000000" charset="0"/>
              <a:buChar char="Ø"/>
            </a:pPr>
            <a:r>
              <a:rPr lang="en-US" altLang="en-IN" sz="2000" b="1" u="sng" dirty="0">
                <a:solidFill>
                  <a:schemeClr val="bg1"/>
                </a:solidFill>
                <a:cs typeface="Arial" panose="020B0604020202020204" pitchFamily="34" charset="0"/>
                <a:sym typeface="+mn-ea"/>
              </a:rPr>
              <a:t>B-RAN CASE STUDY 1 (</a:t>
            </a:r>
            <a:r>
              <a:rPr lang="en-US" sz="2000" u="sng">
                <a:solidFill>
                  <a:schemeClr val="bg1"/>
                </a:solidFill>
                <a:sym typeface="+mn-ea"/>
              </a:rPr>
              <a:t>5G NIB uses for wireless connectivity in the Server  Side)</a:t>
            </a:r>
            <a:r>
              <a:rPr lang="en-US" altLang="en-IN" sz="2000" b="1" u="sng" dirty="0">
                <a:solidFill>
                  <a:schemeClr val="bg1"/>
                </a:solidFill>
                <a:cs typeface="Arial" panose="020B0604020202020204" pitchFamily="34" charset="0"/>
                <a:sym typeface="+mn-ea"/>
              </a:rPr>
              <a:t>:</a:t>
            </a:r>
            <a:r>
              <a:rPr lang="en-US" altLang="en-IN" sz="2000" dirty="0">
                <a:solidFill>
                  <a:schemeClr val="bg1"/>
                </a:solidFill>
                <a:cs typeface="Arial" panose="020B0604020202020204" pitchFamily="34" charset="0"/>
                <a:sym typeface="+mn-ea"/>
              </a:rPr>
              <a:t> </a:t>
            </a:r>
            <a:endParaRPr lang="en-US" altLang="en-IN" sz="2000" dirty="0">
              <a:solidFill>
                <a:schemeClr val="bg1"/>
              </a:solidFill>
              <a:cs typeface="Arial" panose="020B0604020202020204" pitchFamily="34" charset="0"/>
              <a:sym typeface="+mn-ea"/>
            </a:endParaRPr>
          </a:p>
          <a:p>
            <a:pPr algn="l" eaLnBrk="1" hangingPunct="1">
              <a:buSzPct val="85000"/>
              <a:buFont typeface="Wingdings" panose="05000000000000000000" charset="0"/>
            </a:pPr>
            <a:r>
              <a:rPr lang="en-US" altLang="en-IN" sz="2400" dirty="0">
                <a:solidFill>
                  <a:schemeClr val="bg1"/>
                </a:solidFill>
                <a:cs typeface="Arial" panose="020B0604020202020204" pitchFamily="34" charset="0"/>
                <a:sym typeface="+mn-ea"/>
              </a:rPr>
              <a:t>   ‘</a:t>
            </a:r>
            <a:r>
              <a:rPr lang="en-IN" altLang="en-US" sz="2400" dirty="0">
                <a:solidFill>
                  <a:schemeClr val="bg1"/>
                </a:solidFill>
                <a:cs typeface="Arial" panose="020B0604020202020204" pitchFamily="34" charset="0"/>
                <a:sym typeface="+mn-ea"/>
              </a:rPr>
              <a:t> </a:t>
            </a:r>
            <a:r>
              <a:rPr lang="en-US" altLang="en-US" sz="2000">
                <a:solidFill>
                  <a:schemeClr val="bg1"/>
                </a:solidFill>
                <a:sym typeface="+mn-ea"/>
              </a:rPr>
              <a:t>A Blockchain-Based Secure Data Aggregation Strategy Using Sixth Generation Enabled Network-in-Box for Industrial Applications’</a:t>
            </a:r>
            <a:endParaRPr lang="en-US" altLang="en-US" sz="2000">
              <a:solidFill>
                <a:schemeClr val="bg1"/>
              </a:solidFill>
              <a:sym typeface="+mn-ea"/>
            </a:endParaRPr>
          </a:p>
          <a:p>
            <a:pPr marL="342900" indent="-342900" algn="l" eaLnBrk="1" hangingPunct="1">
              <a:buSzPct val="85000"/>
              <a:buFont typeface="Wingdings" panose="05000000000000000000" charset="0"/>
              <a:buChar char="Ø"/>
            </a:pPr>
            <a:r>
              <a:rPr lang="en-US" altLang="en-IN" sz="2000" b="1" u="sng" dirty="0">
                <a:solidFill>
                  <a:schemeClr val="bg1"/>
                </a:solidFill>
                <a:cs typeface="Arial" panose="020B0604020202020204" pitchFamily="34" charset="0"/>
                <a:sym typeface="+mn-ea"/>
              </a:rPr>
              <a:t>B-RAN CASE STUDY 2 (</a:t>
            </a:r>
            <a:r>
              <a:rPr lang="en-US" altLang="en-IN" sz="2000" dirty="0">
                <a:solidFill>
                  <a:schemeClr val="bg1"/>
                </a:solidFill>
                <a:cs typeface="Arial" panose="020B0604020202020204" pitchFamily="34" charset="0"/>
                <a:sym typeface="+mn-ea"/>
              </a:rPr>
              <a:t>‘B</a:t>
            </a:r>
            <a:r>
              <a:rPr lang="en-IN" altLang="en-US" sz="2000" dirty="0">
                <a:solidFill>
                  <a:schemeClr val="bg1"/>
                </a:solidFill>
                <a:cs typeface="Arial" panose="020B0604020202020204" pitchFamily="34" charset="0"/>
                <a:sym typeface="+mn-ea"/>
              </a:rPr>
              <a:t>-RAN </a:t>
            </a:r>
            <a:r>
              <a:rPr lang="en-US" altLang="en-IN" sz="2000" dirty="0">
                <a:solidFill>
                  <a:schemeClr val="bg1"/>
                </a:solidFill>
                <a:cs typeface="Arial" panose="020B0604020202020204" pitchFamily="34" charset="0"/>
                <a:sym typeface="+mn-ea"/>
              </a:rPr>
              <a:t>’realization and DEMO’ using </a:t>
            </a:r>
            <a:r>
              <a:rPr lang="en-US" altLang="en-IN" sz="2000" b="1" dirty="0">
                <a:solidFill>
                  <a:schemeClr val="bg1"/>
                </a:solidFill>
                <a:cs typeface="Arial" panose="020B0604020202020204" pitchFamily="34" charset="0"/>
                <a:sym typeface="+mn-ea"/>
              </a:rPr>
              <a:t>5G Use Case Lab</a:t>
            </a:r>
            <a:r>
              <a:rPr lang="en-US" altLang="en-IN" sz="2000" dirty="0">
                <a:solidFill>
                  <a:schemeClr val="bg1"/>
                </a:solidFill>
                <a:cs typeface="Arial" panose="020B0604020202020204" pitchFamily="34" charset="0"/>
                <a:sym typeface="+mn-ea"/>
              </a:rPr>
              <a:t> at </a:t>
            </a:r>
            <a:r>
              <a:rPr lang="en-US" altLang="en-IN" sz="2000" b="1" dirty="0">
                <a:solidFill>
                  <a:schemeClr val="bg1"/>
                </a:solidFill>
                <a:cs typeface="Arial" panose="020B0604020202020204" pitchFamily="34" charset="0"/>
                <a:sym typeface="+mn-ea"/>
              </a:rPr>
              <a:t>IIIT ,Kalyani</a:t>
            </a:r>
            <a:r>
              <a:rPr lang="en-US" sz="2000" b="1">
                <a:solidFill>
                  <a:schemeClr val="bg1"/>
                </a:solidFill>
                <a:sym typeface="+mn-ea"/>
              </a:rPr>
              <a:t>)</a:t>
            </a:r>
            <a:r>
              <a:rPr lang="en-US" altLang="en-IN" sz="2000" b="1" dirty="0">
                <a:solidFill>
                  <a:schemeClr val="bg1"/>
                </a:solidFill>
                <a:cs typeface="Arial" panose="020B0604020202020204" pitchFamily="34" charset="0"/>
                <a:sym typeface="+mn-ea"/>
              </a:rPr>
              <a:t>:</a:t>
            </a:r>
            <a:endParaRPr lang="en-US" altLang="en-IN" sz="2000" b="1" u="sng" dirty="0">
              <a:solidFill>
                <a:schemeClr val="bg1"/>
              </a:solidFill>
              <a:cs typeface="Arial" panose="020B0604020202020204" pitchFamily="34" charset="0"/>
              <a:sym typeface="+mn-ea"/>
            </a:endParaRPr>
          </a:p>
          <a:p>
            <a:pPr algn="l" eaLnBrk="1" hangingPunct="1">
              <a:buSzPct val="85000"/>
              <a:buFont typeface="Wingdings" panose="05000000000000000000" charset="0"/>
            </a:pPr>
            <a:r>
              <a:rPr lang="en-US" altLang="en-IN" sz="2000" dirty="0">
                <a:solidFill>
                  <a:schemeClr val="bg1"/>
                </a:solidFill>
                <a:cs typeface="Arial" panose="020B0604020202020204" pitchFamily="34" charset="0"/>
                <a:sym typeface="+mn-ea"/>
              </a:rPr>
              <a:t>    ‘</a:t>
            </a:r>
            <a:r>
              <a:rPr lang="en-IN" altLang="en-US" sz="2000" dirty="0">
                <a:solidFill>
                  <a:schemeClr val="bg1"/>
                </a:solidFill>
                <a:cs typeface="Arial" panose="020B0604020202020204" pitchFamily="34" charset="0"/>
                <a:sym typeface="+mn-ea"/>
              </a:rPr>
              <a:t> </a:t>
            </a:r>
            <a:r>
              <a:rPr lang="en-US" altLang="en-US" sz="2000">
                <a:solidFill>
                  <a:schemeClr val="bg1"/>
                </a:solidFill>
                <a:sym typeface="+mn-ea"/>
              </a:rPr>
              <a:t>A Blockchain-Based Secure Data Aggregation Strategy Using 5G_NIB for Industrial IoT                      	(IIoT)  Applications’</a:t>
            </a:r>
            <a:endParaRPr lang="en-US" altLang="en-US" sz="2000">
              <a:solidFill>
                <a:schemeClr val="bg1"/>
              </a:solidFill>
              <a:sym typeface="+mn-ea"/>
            </a:endParaRPr>
          </a:p>
          <a:p>
            <a:pPr marL="342900" indent="-342900" algn="l" eaLnBrk="1" hangingPunct="1">
              <a:buSzPct val="85000"/>
              <a:buFont typeface="Wingdings" panose="05000000000000000000" charset="0"/>
              <a:buChar char="Ø"/>
            </a:pPr>
            <a:endParaRPr lang="en-US" altLang="en-US" sz="2000" u="sng" dirty="0">
              <a:sym typeface="+mn-ea"/>
            </a:endParaRPr>
          </a:p>
          <a:p>
            <a:pPr marL="342900" indent="-342900" algn="l" eaLnBrk="1" hangingPunct="1">
              <a:buSzPct val="85000"/>
              <a:buFont typeface="Wingdings" panose="05000000000000000000" charset="0"/>
              <a:buChar char="Ø"/>
            </a:pPr>
            <a:r>
              <a:rPr lang="en-US" altLang="en-IN" sz="2000" b="1" dirty="0">
                <a:solidFill>
                  <a:srgbClr val="FF0000"/>
                </a:solidFill>
                <a:cs typeface="Arial" panose="020B0604020202020204" pitchFamily="34" charset="0"/>
                <a:sym typeface="+mn-ea"/>
              </a:rPr>
              <a:t>B-RAN CASE STUDY 3 </a:t>
            </a:r>
            <a:r>
              <a:rPr lang="en-US" altLang="en-IN" sz="2000" b="1" dirty="0">
                <a:solidFill>
                  <a:srgbClr val="FF0000"/>
                </a:solidFill>
                <a:cs typeface="Arial" panose="020B0604020202020204" pitchFamily="34" charset="0"/>
                <a:sym typeface="+mn-ea"/>
              </a:rPr>
              <a:t>:</a:t>
            </a:r>
            <a:r>
              <a:rPr lang="en-US" altLang="en-IN" sz="2000" dirty="0">
                <a:cs typeface="Arial" panose="020B0604020202020204" pitchFamily="34" charset="0"/>
                <a:sym typeface="+mn-ea"/>
              </a:rPr>
              <a:t> ‘B</a:t>
            </a:r>
            <a:r>
              <a:rPr lang="en-IN" altLang="en-US" sz="2000" dirty="0">
                <a:cs typeface="Arial" panose="020B0604020202020204" pitchFamily="34" charset="0"/>
                <a:sym typeface="+mn-ea"/>
              </a:rPr>
              <a:t>-RAN </a:t>
            </a:r>
            <a:r>
              <a:rPr lang="en-US" altLang="en-IN" sz="2000" dirty="0">
                <a:cs typeface="Arial" panose="020B0604020202020204" pitchFamily="34" charset="0"/>
                <a:sym typeface="+mn-ea"/>
              </a:rPr>
              <a:t>’ realization and DEMO ’ by  </a:t>
            </a:r>
            <a:r>
              <a:rPr lang="en-US" altLang="en-IN" sz="2000" b="1" dirty="0">
                <a:solidFill>
                  <a:srgbClr val="FF0000"/>
                </a:solidFill>
                <a:cs typeface="Arial" panose="020B0604020202020204" pitchFamily="34" charset="0"/>
                <a:sym typeface="+mn-ea"/>
              </a:rPr>
              <a:t>Hyperledger Foundation </a:t>
            </a:r>
            <a:endParaRPr lang="en-US" altLang="en-IN" sz="2000" b="1" dirty="0">
              <a:solidFill>
                <a:srgbClr val="FF0000"/>
              </a:solidFill>
              <a:cs typeface="Arial" panose="020B0604020202020204" pitchFamily="34" charset="0"/>
              <a:sym typeface="+mn-ea"/>
            </a:endParaRPr>
          </a:p>
          <a:p>
            <a:pPr algn="l" eaLnBrk="1" hangingPunct="1">
              <a:buSzPct val="85000"/>
              <a:buFont typeface="Wingdings" panose="05000000000000000000" charset="0"/>
            </a:pPr>
            <a:r>
              <a:rPr lang="en-US" altLang="en-IN" sz="2000" dirty="0">
                <a:cs typeface="Arial" panose="020B0604020202020204" pitchFamily="34" charset="0"/>
                <a:sym typeface="+mn-ea"/>
              </a:rPr>
              <a:t>     </a:t>
            </a:r>
            <a:r>
              <a:rPr lang="en-US" altLang="en-US" sz="2000" b="1" noProof="0" dirty="0">
                <a:ln>
                  <a:noFill/>
                </a:ln>
                <a:effectLst/>
                <a:uLnTx/>
                <a:uFillTx/>
                <a:cs typeface="Arial" panose="020B0604020202020204" pitchFamily="34" charset="0"/>
                <a:sym typeface="+mn-ea"/>
              </a:rPr>
              <a:t>‘Blockchain-enabled Network Sharing for O-RAN’ </a:t>
            </a:r>
            <a:endParaRPr lang="en-US" altLang="en-US" sz="2000" b="1" noProof="0" dirty="0">
              <a:ln>
                <a:noFill/>
              </a:ln>
              <a:effectLst/>
              <a:uLnTx/>
              <a:uFillTx/>
              <a:cs typeface="Arial" panose="020B0604020202020204" pitchFamily="34" charset="0"/>
              <a:sym typeface="+mn-ea"/>
            </a:endParaRPr>
          </a:p>
          <a:p>
            <a:pPr algn="l" eaLnBrk="1" hangingPunct="1">
              <a:buSzPct val="85000"/>
              <a:buFont typeface="Wingdings" panose="05000000000000000000" charset="0"/>
            </a:pPr>
            <a:endParaRPr lang="en-US" altLang="en-US" sz="2000" b="1" noProof="0" dirty="0">
              <a:ln>
                <a:noFill/>
              </a:ln>
              <a:effectLst/>
              <a:uLnTx/>
              <a:uFillTx/>
              <a:cs typeface="Arial" panose="020B0604020202020204" pitchFamily="34" charset="0"/>
              <a:sym typeface="+mn-ea"/>
            </a:endParaRPr>
          </a:p>
          <a:p>
            <a:pPr algn="l" eaLnBrk="1" hangingPunct="1">
              <a:buSzPct val="85000"/>
              <a:buFont typeface="Wingdings" panose="05000000000000000000" charset="0"/>
            </a:pPr>
            <a:r>
              <a:rPr lang="en-US" altLang="en-US" sz="2000" b="1" noProof="0" dirty="0">
                <a:ln>
                  <a:noFill/>
                </a:ln>
                <a:gradFill>
                  <a:gsLst>
                    <a:gs pos="0">
                      <a:srgbClr val="007BD3"/>
                    </a:gs>
                    <a:gs pos="100000">
                      <a:srgbClr val="034373"/>
                    </a:gs>
                  </a:gsLst>
                  <a:lin scaled="0"/>
                </a:gradFill>
                <a:effectLst/>
                <a:uLnTx/>
                <a:uFillTx/>
                <a:cs typeface="Arial" panose="020B0604020202020204" pitchFamily="34" charset="0"/>
                <a:sym typeface="+mn-ea"/>
              </a:rPr>
              <a:t>         Video link: </a:t>
            </a:r>
            <a:r>
              <a:rPr lang="en-IN" altLang="en-US" sz="2000" dirty="0">
                <a:cs typeface="Arial" panose="020B0604020202020204" pitchFamily="34" charset="0"/>
                <a:sym typeface="+mn-ea"/>
              </a:rPr>
              <a:t>https://www.youtube.com/watch?v=1W3j0IA78fk</a:t>
            </a:r>
            <a:endParaRPr lang="en-US" altLang="en-US" sz="2000" b="1" noProof="0" dirty="0">
              <a:ln>
                <a:noFill/>
              </a:ln>
              <a:solidFill>
                <a:schemeClr val="tx1"/>
              </a:solidFill>
              <a:effectLst/>
              <a:uLnTx/>
              <a:uFillTx/>
              <a:cs typeface="Arial" panose="020B0604020202020204" pitchFamily="34" charset="0"/>
              <a:sym typeface="+mn-ea"/>
            </a:endParaRPr>
          </a:p>
          <a:p>
            <a:pPr marL="342900" indent="-342900" algn="l" eaLnBrk="1" hangingPunct="1">
              <a:buSzPct val="85000"/>
              <a:buFont typeface="Wingdings" panose="05000000000000000000" charset="0"/>
              <a:buChar char="Ø"/>
            </a:pPr>
            <a:endParaRPr lang="en-US" sz="2000" u="sng" dirty="0">
              <a:sym typeface="+mn-ea"/>
            </a:endParaRPr>
          </a:p>
          <a:p>
            <a:pPr marL="342900" marR="0" lvl="1" indent="-342900" algn="l" defTabSz="457200" rtl="0" eaLnBrk="1" fontAlgn="base" latinLnBrk="0" hangingPunct="1">
              <a:lnSpc>
                <a:spcPct val="100000"/>
              </a:lnSpc>
              <a:spcBef>
                <a:spcPct val="0"/>
              </a:spcBef>
              <a:spcAft>
                <a:spcPct val="0"/>
              </a:spcAft>
              <a:buClrTx/>
              <a:buSzTx/>
              <a:buFont typeface="Wingdings" panose="05000000000000000000" pitchFamily="2" charset="2"/>
              <a:buChar char="Ø"/>
              <a:defRPr/>
            </a:pPr>
            <a:endParaRPr kumimoji="0" lang="en-US" sz="2000" b="0" i="0" u="none" strike="noStrike" kern="1200" cap="none" spc="0" normalizeH="0" baseline="0" noProof="0" dirty="0">
              <a:ln>
                <a:noFill/>
              </a:ln>
              <a:solidFill>
                <a:schemeClr val="tx1"/>
              </a:solidFill>
              <a:effectLst/>
              <a:uLnTx/>
              <a:uFillTx/>
              <a:ea typeface="+mn-ea"/>
              <a:cs typeface="Arial" panose="020B0604020202020204" pitchFamily="34" charset="0"/>
            </a:endParaRPr>
          </a:p>
          <a:p>
            <a:pPr marL="457200" marR="0" lvl="2" algn="l" defTabSz="457200" rtl="0" eaLnBrk="1" fontAlgn="base" latinLnBrk="0" hangingPunct="1">
              <a:lnSpc>
                <a:spcPct val="100000"/>
              </a:lnSpc>
              <a:spcBef>
                <a:spcPct val="0"/>
              </a:spcBef>
              <a:spcAft>
                <a:spcPct val="0"/>
              </a:spcAft>
              <a:buClrTx/>
              <a:buSzTx/>
              <a:buFont typeface="Wingdings" panose="05000000000000000000" pitchFamily="2" charset="2"/>
              <a:defRPr/>
            </a:pPr>
            <a:endParaRPr kumimoji="0" lang="en-US" sz="2000" b="0" i="0" u="none" strike="noStrike" kern="1200" cap="none" spc="0" normalizeH="0" baseline="0" noProof="0" dirty="0">
              <a:ln>
                <a:noFill/>
              </a:ln>
              <a:solidFill>
                <a:schemeClr val="tx1"/>
              </a:solidFill>
              <a:effectLst/>
              <a:uLnTx/>
              <a:uFillTx/>
              <a:ea typeface="+mn-ea"/>
              <a:cs typeface="Arial" panose="020B0604020202020204" pitchFamily="34" charset="0"/>
            </a:endParaRPr>
          </a:p>
          <a:p>
            <a:pPr marR="0" defTabSz="457200">
              <a:buClrTx/>
              <a:buSzTx/>
              <a:buFont typeface="Wingdings" panose="05000000000000000000" pitchFamily="2" charset="2"/>
              <a:defRPr/>
            </a:pPr>
            <a:r>
              <a:rPr kumimoji="0" lang="en-IN" altLang="en-US" sz="2000" kern="1200" cap="none" spc="0" normalizeH="0" baseline="0" noProof="0" dirty="0">
                <a:latin typeface="Arial" panose="020B0604020202020204" pitchFamily="34" charset="0"/>
                <a:ea typeface="+mn-ea"/>
                <a:cs typeface="Arial" panose="020B0604020202020204" pitchFamily="34" charset="0"/>
              </a:rPr>
              <a:t>	</a:t>
            </a:r>
            <a:endParaRPr kumimoji="0" lang="en-US" alt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1" indent="0" algn="l" defTabSz="457200" rtl="0" eaLnBrk="1" fontAlgn="base" latinLnBrk="0" hangingPunct="1">
              <a:lnSpc>
                <a:spcPct val="100000"/>
              </a:lnSpc>
              <a:spcBef>
                <a:spcPct val="0"/>
              </a:spcBef>
              <a:spcAft>
                <a:spcPct val="0"/>
              </a:spcAft>
              <a:buClrTx/>
              <a:buSzTx/>
              <a:buFontTx/>
              <a:buNone/>
              <a:defRPr/>
            </a:pPr>
            <a:br>
              <a:rPr kumimoji="0" lang="en-IN"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b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342900" marR="0" indent="-342900" algn="just" defTabSz="457200">
              <a:buClrTx/>
              <a:buSzTx/>
              <a:buFont typeface="Wingdings" panose="05000000000000000000" pitchFamily="2" charset="2"/>
              <a:buChar char="q"/>
              <a:defRPr/>
            </a:pPr>
            <a:endParaRPr kumimoji="0" lang="en-US" sz="2400" b="1" kern="1200" cap="none" spc="0" normalizeH="0" baseline="0" noProof="0" dirty="0">
              <a:latin typeface="Arial" panose="020B0604020202020204" pitchFamily="34" charset="0"/>
              <a:ea typeface="+mn-ea"/>
              <a:cs typeface="Arial" panose="020B0604020202020204" pitchFamily="34" charset="0"/>
            </a:endParaRPr>
          </a:p>
          <a:p>
            <a:pPr marR="0" defTabSz="457200">
              <a:buClrTx/>
              <a:buSzTx/>
              <a:buFontTx/>
              <a:buNone/>
              <a:defRPr/>
            </a:pPr>
            <a:endParaRPr kumimoji="0" lang="en-US" kern="1200" cap="none" spc="0" normalizeH="0" baseline="0" noProof="0" dirty="0">
              <a:latin typeface="Arial" panose="020B0604020202020204" pitchFamily="34" charset="0"/>
              <a:ea typeface="+mn-ea"/>
              <a:cs typeface="Arial" panose="020B0604020202020204" pitchFamily="34" charset="0"/>
            </a:endParaRPr>
          </a:p>
          <a:p>
            <a:pPr marR="0" defTabSz="457200">
              <a:buClrTx/>
              <a:buSzTx/>
              <a:buFontTx/>
              <a:buNone/>
              <a:defRPr/>
            </a:pPr>
            <a:endParaRPr kumimoji="0" lang="en-IN" kern="1200" cap="none" spc="0" normalizeH="0" baseline="0" noProof="0" dirty="0">
              <a:latin typeface="Arial" panose="020B0604020202020204" pitchFamily="34" charset="0"/>
              <a:ea typeface="+mn-ea"/>
              <a:cs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4"/>
          <p:cNvSpPr/>
          <p:nvPr/>
        </p:nvSpPr>
        <p:spPr>
          <a:xfrm>
            <a:off x="3095625" y="1019175"/>
            <a:ext cx="4403725" cy="369888"/>
          </a:xfrm>
          <a:prstGeom prst="rect">
            <a:avLst/>
          </a:prstGeom>
          <a:noFill/>
          <a:ln w="9525">
            <a:noFill/>
          </a:ln>
        </p:spPr>
        <p:txBody>
          <a:bodyPr wrap="none">
            <a:spAutoFit/>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n-ea"/>
                <a:cs typeface="+mn-cs"/>
              </a:defRPr>
            </a:lvl1pPr>
            <a:lvl2pPr marL="548005"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stStyle>
          <a:p>
            <a:pPr marL="0" lvl="0" indent="0" defTabSz="457200" eaLnBrk="1" hangingPunct="1">
              <a:spcBef>
                <a:spcPct val="0"/>
              </a:spcBef>
              <a:buClrTx/>
              <a:buSzTx/>
              <a:buFontTx/>
              <a:buNone/>
            </a:pPr>
            <a:r>
              <a:rPr lang="it-IT" altLang="en-US" sz="1800" dirty="0">
                <a:latin typeface="Arial" panose="020B0604020202020204" pitchFamily="34" charset="0"/>
                <a:cs typeface="Arial" panose="020B0604020202020204" pitchFamily="34" charset="0"/>
              </a:rPr>
              <a:t>Lorenza Giupponi and Francesc Wilhelmi</a:t>
            </a:r>
            <a:endParaRPr lang="en-IN" altLang="en-US" sz="1800" dirty="0">
              <a:latin typeface="Arial" panose="020B0604020202020204" pitchFamily="34" charset="0"/>
              <a:ea typeface="Arial" panose="020B0604020202020204" pitchFamily="34" charset="0"/>
            </a:endParaRPr>
          </a:p>
        </p:txBody>
      </p:sp>
      <p:sp>
        <p:nvSpPr>
          <p:cNvPr id="26627" name="Rectangle 5"/>
          <p:cNvSpPr/>
          <p:nvPr/>
        </p:nvSpPr>
        <p:spPr>
          <a:xfrm>
            <a:off x="393700" y="1204913"/>
            <a:ext cx="11379200" cy="5507990"/>
          </a:xfrm>
          <a:prstGeom prst="rect">
            <a:avLst/>
          </a:prstGeom>
          <a:noFill/>
          <a:ln w="9525">
            <a:noFill/>
          </a:ln>
        </p:spPr>
        <p:txBody>
          <a:bodyPr>
            <a:spAutoFit/>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n-ea"/>
                <a:cs typeface="+mn-cs"/>
              </a:defRPr>
            </a:lvl1pPr>
            <a:lvl2pPr marL="548005"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stStyle>
          <a:p>
            <a:pPr marL="0" lvl="0" indent="0" algn="just" defTabSz="457200" eaLnBrk="1" hangingPunct="1">
              <a:spcBef>
                <a:spcPct val="0"/>
              </a:spcBef>
              <a:buClrTx/>
              <a:buSzTx/>
              <a:buFontTx/>
              <a:buNone/>
            </a:pPr>
            <a:r>
              <a:rPr lang="en-US" altLang="en-US" sz="2200" b="1" dirty="0">
                <a:solidFill>
                  <a:srgbClr val="FF0000"/>
                </a:solidFill>
                <a:latin typeface="Arial" panose="020B0604020202020204" pitchFamily="34" charset="0"/>
                <a:cs typeface="Arial" panose="020B0604020202020204" pitchFamily="34" charset="0"/>
              </a:rPr>
              <a:t>Abstract</a:t>
            </a:r>
            <a:r>
              <a:rPr lang="en-US" altLang="en-US" sz="2200" dirty="0">
                <a:latin typeface="Arial" panose="020B0604020202020204" pitchFamily="34" charset="0"/>
                <a:ea typeface="Arial" panose="020B0604020202020204" pitchFamily="34" charset="0"/>
              </a:rPr>
              <a:t>—</a:t>
            </a:r>
            <a:r>
              <a:rPr lang="en-US" altLang="en-US" sz="2200" dirty="0">
                <a:latin typeface="Arial" panose="020B0604020202020204" pitchFamily="34" charset="0"/>
                <a:cs typeface="Arial" panose="020B0604020202020204" pitchFamily="34" charset="0"/>
              </a:rPr>
              <a:t>The innovation provided by </a:t>
            </a:r>
            <a:r>
              <a:rPr lang="en-US" altLang="en-US" sz="2200" dirty="0">
                <a:solidFill>
                  <a:srgbClr val="FF0000"/>
                </a:solidFill>
                <a:latin typeface="Arial" panose="020B0604020202020204" pitchFamily="34" charset="0"/>
                <a:cs typeface="Arial" panose="020B0604020202020204" pitchFamily="34" charset="0"/>
              </a:rPr>
              <a:t>network virtualization in 5G</a:t>
            </a:r>
            <a:r>
              <a:rPr lang="en-US" altLang="en-US" sz="2200" dirty="0">
                <a:latin typeface="Arial" panose="020B0604020202020204" pitchFamily="34" charset="0"/>
                <a:cs typeface="Arial" panose="020B0604020202020204" pitchFamily="34" charset="0"/>
              </a:rPr>
              <a:t>, together with standardization and openness boosted by the </a:t>
            </a:r>
            <a:r>
              <a:rPr lang="en-US" altLang="en-US" sz="2200" dirty="0">
                <a:solidFill>
                  <a:srgbClr val="FF0000"/>
                </a:solidFill>
                <a:latin typeface="Arial" panose="020B0604020202020204" pitchFamily="34" charset="0"/>
                <a:cs typeface="Arial" panose="020B0604020202020204" pitchFamily="34" charset="0"/>
              </a:rPr>
              <a:t>Open Radio Access Network (O-RAN) </a:t>
            </a:r>
            <a:r>
              <a:rPr lang="en-US" altLang="en-US" sz="2200" dirty="0">
                <a:latin typeface="Arial" panose="020B0604020202020204" pitchFamily="34" charset="0"/>
                <a:cs typeface="Arial" panose="020B0604020202020204" pitchFamily="34" charset="0"/>
              </a:rPr>
              <a:t>Alliance, has paved the way to a collaborative future in cellular systems, driven by flexible network sharing. Such advents are expected to attract new players like content providers and verticals, increasing competitiveness in the telecom market. However, scalability and trust issues are expected to arise, given the criticality of ownership traceability and resource exchanging in an open RAN sharing ecosystem. To address that, we propose the </a:t>
            </a:r>
            <a:r>
              <a:rPr lang="en-US" altLang="en-US" sz="2200" dirty="0">
                <a:solidFill>
                  <a:srgbClr val="FF0000"/>
                </a:solidFill>
                <a:latin typeface="Arial" panose="020B0604020202020204" pitchFamily="34" charset="0"/>
                <a:cs typeface="Arial" panose="020B0604020202020204" pitchFamily="34" charset="0"/>
              </a:rPr>
              <a:t>integration of Blockchain (BC) technology for enabling mobile operators (OPs) and other players to exchange RAN resources </a:t>
            </a:r>
            <a:r>
              <a:rPr lang="en-US" altLang="en-US" sz="2200" dirty="0">
                <a:latin typeface="Arial" panose="020B0604020202020204" pitchFamily="34" charset="0"/>
                <a:cs typeface="Arial" panose="020B0604020202020204" pitchFamily="34" charset="0"/>
              </a:rPr>
              <a:t>(e.g., infrastructure, spectrum usage) in the form of virtual network functions (VNF) autonomously and dynamically. BC will provide automation, robustness, trustworthiness, and reliability to mobile networks, so that confidence is generated in an open RAN environment. In particular, we define a novel O-RAN based BC-enabled architecture that allows automating RAN sharing procedures through either auction or marketplace-based mechanisms. The potential advantages of the proposed solution are demonstrated through simulation results. The used simulation platform is openly released.</a:t>
            </a:r>
            <a:endParaRPr lang="en-US" altLang="en-US" sz="2200" dirty="0">
              <a:latin typeface="Arial" panose="020B0604020202020204" pitchFamily="34" charset="0"/>
              <a:ea typeface="Arial" panose="020B0604020202020204" pitchFamily="34" charset="0"/>
            </a:endParaRPr>
          </a:p>
        </p:txBody>
      </p:sp>
      <p:sp>
        <p:nvSpPr>
          <p:cNvPr id="26629" name="Rectangle 2"/>
          <p:cNvSpPr/>
          <p:nvPr/>
        </p:nvSpPr>
        <p:spPr>
          <a:xfrm>
            <a:off x="266700" y="198438"/>
            <a:ext cx="12265025" cy="706755"/>
          </a:xfrm>
          <a:prstGeom prst="rect">
            <a:avLst/>
          </a:prstGeom>
          <a:noFill/>
          <a:ln w="9525">
            <a:noFill/>
          </a:ln>
        </p:spPr>
        <p:txBody>
          <a:bodyPr>
            <a:spAutoFit/>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n-ea"/>
                <a:cs typeface="+mn-cs"/>
              </a:defRPr>
            </a:lvl1pPr>
            <a:lvl2pPr marL="548005"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stStyle>
          <a:p>
            <a:pPr marL="0" lvl="0" indent="0" defTabSz="457200" eaLnBrk="1" hangingPunct="1">
              <a:spcBef>
                <a:spcPct val="0"/>
              </a:spcBef>
              <a:buClrTx/>
              <a:buSzTx/>
              <a:buFontTx/>
              <a:buNone/>
            </a:pPr>
            <a:r>
              <a:rPr lang="en-US" altLang="en-IN" sz="2000" b="1" dirty="0">
                <a:solidFill>
                  <a:srgbClr val="FF0000"/>
                </a:solidFill>
                <a:cs typeface="Arial" panose="020B0604020202020204" pitchFamily="34" charset="0"/>
                <a:sym typeface="+mn-ea"/>
              </a:rPr>
              <a:t>B-RAN CASE STUDY 2 :  </a:t>
            </a:r>
            <a:r>
              <a:rPr lang="en-US" altLang="en-US" sz="2000" dirty="0">
                <a:latin typeface="Arial" panose="020B0604020202020204" pitchFamily="34" charset="0"/>
                <a:cs typeface="Arial" panose="020B0604020202020204" pitchFamily="34" charset="0"/>
              </a:rPr>
              <a:t>‘Blockchain-enabled Network Sharing for O-RAN’  </a:t>
            </a:r>
            <a:r>
              <a:rPr lang="en-US" altLang="en-US" sz="2000" dirty="0">
                <a:solidFill>
                  <a:srgbClr val="0070C0"/>
                </a:solidFill>
                <a:latin typeface="Arial" panose="020B0604020202020204" pitchFamily="34" charset="0"/>
                <a:cs typeface="Arial" panose="020B0604020202020204" pitchFamily="34" charset="0"/>
              </a:rPr>
              <a:t>simulated by HyperLedger Foundation </a:t>
            </a:r>
            <a:endParaRPr lang="en-IN" altLang="en-US" sz="2000" dirty="0">
              <a:solidFill>
                <a:srgbClr val="0070C0"/>
              </a:solidFill>
              <a:latin typeface="Arial" panose="020B0604020202020204" pitchFamily="34" charset="0"/>
              <a:ea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3"/>
          <p:cNvPicPr>
            <a:picLocks noChangeAspect="1"/>
          </p:cNvPicPr>
          <p:nvPr/>
        </p:nvPicPr>
        <p:blipFill>
          <a:blip r:embed="rId1"/>
          <a:stretch>
            <a:fillRect/>
          </a:stretch>
        </p:blipFill>
        <p:spPr>
          <a:xfrm>
            <a:off x="130175" y="160338"/>
            <a:ext cx="11901488" cy="6457950"/>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p:cNvPicPr>
          <p:nvPr/>
        </p:nvPicPr>
        <p:blipFill>
          <a:blip r:embed="rId1"/>
          <a:stretch>
            <a:fillRect/>
          </a:stretch>
        </p:blipFill>
        <p:spPr>
          <a:xfrm>
            <a:off x="812800" y="261938"/>
            <a:ext cx="10594975" cy="6153150"/>
          </a:xfrm>
          <a:prstGeom prst="rect">
            <a:avLst/>
          </a:prstGeom>
          <a:noFill/>
          <a:ln w="9525">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4"/>
          <p:cNvSpPr/>
          <p:nvPr/>
        </p:nvSpPr>
        <p:spPr>
          <a:xfrm>
            <a:off x="138430" y="6163945"/>
            <a:ext cx="11363325" cy="369888"/>
          </a:xfrm>
          <a:prstGeom prst="rect">
            <a:avLst/>
          </a:prstGeom>
          <a:noFill/>
          <a:ln w="9525">
            <a:noFill/>
          </a:ln>
        </p:spPr>
        <p:txBody>
          <a:bodyPr>
            <a:spAutoFit/>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n-ea"/>
                <a:cs typeface="+mn-cs"/>
              </a:defRPr>
            </a:lvl1pPr>
            <a:lvl2pPr marL="548005"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stStyle>
          <a:p>
            <a:pPr marL="0" lvl="0" indent="0" defTabSz="457200" eaLnBrk="1" hangingPunct="1">
              <a:spcBef>
                <a:spcPct val="0"/>
              </a:spcBef>
              <a:buClrTx/>
              <a:buSzTx/>
              <a:buFontTx/>
              <a:buNone/>
            </a:pPr>
            <a:r>
              <a:rPr lang="en-US" altLang="en-US" sz="1800" dirty="0">
                <a:latin typeface="Arial" panose="020B0604020202020204" pitchFamily="34" charset="0"/>
                <a:cs typeface="Arial" panose="020B0604020202020204" pitchFamily="34" charset="0"/>
              </a:rPr>
              <a:t>		Fig. . Flow diagram of the BC-enabled O-RAN functional architecture, for </a:t>
            </a:r>
            <a:r>
              <a:rPr lang="en-US" altLang="en-US" sz="1800" dirty="0">
                <a:solidFill>
                  <a:srgbClr val="FF0000"/>
                </a:solidFill>
                <a:latin typeface="Arial" panose="020B0604020202020204" pitchFamily="34" charset="0"/>
                <a:cs typeface="Arial" panose="020B0604020202020204" pitchFamily="34" charset="0"/>
              </a:rPr>
              <a:t>marketplace</a:t>
            </a:r>
            <a:r>
              <a:rPr lang="en-US" altLang="en-US" sz="1800" dirty="0">
                <a:latin typeface="Arial" panose="020B0604020202020204" pitchFamily="34" charset="0"/>
                <a:cs typeface="Arial" panose="020B0604020202020204" pitchFamily="34" charset="0"/>
              </a:rPr>
              <a:t>  case</a:t>
            </a:r>
            <a:endParaRPr lang="en-IN" altLang="en-US" sz="1800" dirty="0">
              <a:latin typeface="Arial" panose="020B0604020202020204" pitchFamily="34" charset="0"/>
              <a:ea typeface="Arial" panose="020B0604020202020204" pitchFamily="34" charset="0"/>
            </a:endParaRPr>
          </a:p>
        </p:txBody>
      </p:sp>
      <p:graphicFrame>
        <p:nvGraphicFramePr>
          <p:cNvPr id="3" name="Object 2"/>
          <p:cNvGraphicFramePr/>
          <p:nvPr/>
        </p:nvGraphicFramePr>
        <p:xfrm>
          <a:off x="576580" y="246380"/>
          <a:ext cx="10733405" cy="5380990"/>
        </p:xfrm>
        <a:graphic>
          <a:graphicData uri="http://schemas.openxmlformats.org/presentationml/2006/ole">
            <mc:AlternateContent xmlns:mc="http://schemas.openxmlformats.org/markup-compatibility/2006">
              <mc:Choice xmlns:v="urn:schemas-microsoft-com:vml" Requires="v">
                <p:oleObj spid="_x0000_s2068" name="" r:id="rId1" imgW="9029700" imgH="2819400" progId="Paint.Picture">
                  <p:embed/>
                </p:oleObj>
              </mc:Choice>
              <mc:Fallback>
                <p:oleObj name="" r:id="rId1" imgW="9029700" imgH="2819400" progId="Paint.Picture">
                  <p:embed/>
                  <p:pic>
                    <p:nvPicPr>
                      <p:cNvPr id="0" name="Picture 3"/>
                      <p:cNvPicPr/>
                      <p:nvPr/>
                    </p:nvPicPr>
                    <p:blipFill>
                      <a:blip r:embed="rId2"/>
                      <a:stretch>
                        <a:fillRect/>
                      </a:stretch>
                    </p:blipFill>
                    <p:spPr>
                      <a:xfrm>
                        <a:off x="576580" y="246380"/>
                        <a:ext cx="10733405" cy="5380990"/>
                      </a:xfrm>
                      <a:prstGeom prst="rect">
                        <a:avLst/>
                      </a:prstGeom>
                    </p:spPr>
                  </p:pic>
                </p:oleObj>
              </mc:Fallback>
            </mc:AlternateContent>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5"/>
          <p:cNvSpPr/>
          <p:nvPr/>
        </p:nvSpPr>
        <p:spPr>
          <a:xfrm>
            <a:off x="936625" y="6076950"/>
            <a:ext cx="11015663" cy="646113"/>
          </a:xfrm>
          <a:prstGeom prst="rect">
            <a:avLst/>
          </a:prstGeom>
          <a:noFill/>
          <a:ln w="9525">
            <a:noFill/>
          </a:ln>
        </p:spPr>
        <p:txBody>
          <a:bodyPr>
            <a:spAutoFit/>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n-ea"/>
                <a:cs typeface="+mn-cs"/>
              </a:defRPr>
            </a:lvl1pPr>
            <a:lvl2pPr marL="548005"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stStyle>
          <a:p>
            <a:pPr marL="0" lvl="0" indent="0" defTabSz="457200" eaLnBrk="1" hangingPunct="1">
              <a:spcBef>
                <a:spcPct val="0"/>
              </a:spcBef>
              <a:buClrTx/>
              <a:buSzTx/>
              <a:buFontTx/>
              <a:buNone/>
            </a:pPr>
            <a:r>
              <a:rPr lang="en-US" altLang="en-US" sz="1800" dirty="0">
                <a:latin typeface="Arial" panose="020B0604020202020204" pitchFamily="34" charset="0"/>
                <a:cs typeface="Arial" panose="020B0604020202020204" pitchFamily="34" charset="0"/>
              </a:rPr>
              <a:t>Fig. . UE performance and efficiency of the different BC-enabled RAN sharing mechansism compared to the static situation.</a:t>
            </a:r>
            <a:endParaRPr lang="en-IN" altLang="en-US" sz="1800" dirty="0">
              <a:latin typeface="Arial" panose="020B0604020202020204" pitchFamily="34" charset="0"/>
              <a:ea typeface="Arial" panose="020B0604020202020204" pitchFamily="34" charset="0"/>
            </a:endParaRPr>
          </a:p>
        </p:txBody>
      </p:sp>
      <p:pic>
        <p:nvPicPr>
          <p:cNvPr id="32771" name="Picture 3"/>
          <p:cNvPicPr>
            <a:picLocks noChangeAspect="1"/>
          </p:cNvPicPr>
          <p:nvPr/>
        </p:nvPicPr>
        <p:blipFill>
          <a:blip r:embed="rId1"/>
          <a:stretch>
            <a:fillRect/>
          </a:stretch>
        </p:blipFill>
        <p:spPr>
          <a:xfrm>
            <a:off x="695325" y="541338"/>
            <a:ext cx="10625138" cy="5395912"/>
          </a:xfrm>
          <a:prstGeom prst="rect">
            <a:avLst/>
          </a:prstGeom>
          <a:noFill/>
          <a:ln w="9525">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0830" y="13335"/>
            <a:ext cx="11735435" cy="7908925"/>
          </a:xfrm>
          <a:prstGeom prst="rect">
            <a:avLst/>
          </a:prstGeom>
          <a:noFill/>
        </p:spPr>
        <p:txBody>
          <a:bodyPr wrap="square">
            <a:spAutoFit/>
          </a:bodyPr>
          <a:lstStyle/>
          <a:p>
            <a:pPr marR="0" algn="ctr" defTabSz="457200">
              <a:buClrTx/>
              <a:buSzTx/>
              <a:buFontTx/>
              <a:buNone/>
              <a:defRPr/>
            </a:pPr>
            <a:r>
              <a:rPr kumimoji="0" lang="en-US" sz="2400" b="1" kern="1200" cap="none" spc="0" normalizeH="0" baseline="0" noProof="0" dirty="0">
                <a:latin typeface="Arial" panose="020B0604020202020204" pitchFamily="34" charset="0"/>
                <a:ea typeface="+mn-ea"/>
                <a:cs typeface="Arial" panose="020B0604020202020204" pitchFamily="34" charset="0"/>
              </a:rPr>
              <a:t>Outline of Presentation</a:t>
            </a:r>
            <a:endParaRPr kumimoji="0" lang="en-US" sz="2400" b="1" kern="1200" cap="none" spc="0" normalizeH="0" baseline="0" noProof="0" dirty="0">
              <a:latin typeface="Arial" panose="020B0604020202020204" pitchFamily="34" charset="0"/>
              <a:ea typeface="+mn-ea"/>
              <a:cs typeface="Arial" panose="020B0604020202020204" pitchFamily="34" charset="0"/>
            </a:endParaRPr>
          </a:p>
          <a:p>
            <a:pPr marR="0" algn="ctr" defTabSz="457200">
              <a:buClrTx/>
              <a:buSzTx/>
              <a:buFontTx/>
              <a:buNone/>
              <a:defRPr/>
            </a:pPr>
            <a:endParaRPr kumimoji="0" lang="en-US" sz="2400" b="1" kern="1200" cap="none" spc="0" normalizeH="0" baseline="0" noProof="0" dirty="0">
              <a:latin typeface="Arial" panose="020B0604020202020204" pitchFamily="34" charset="0"/>
              <a:ea typeface="+mn-ea"/>
              <a:cs typeface="Arial" panose="020B0604020202020204" pitchFamily="34" charset="0"/>
            </a:endParaRPr>
          </a:p>
          <a:p>
            <a:pPr marL="342900" marR="0" indent="-342900" algn="l" defTabSz="457200">
              <a:buClrTx/>
              <a:buSzTx/>
              <a:buFont typeface="Wingdings" panose="05000000000000000000" charset="0"/>
              <a:buChar char="o"/>
              <a:defRPr/>
            </a:pPr>
            <a:r>
              <a:rPr kumimoji="0" lang="en-US" sz="2400" b="1" kern="1200" cap="none" spc="0" normalizeH="0" baseline="0" noProof="0" dirty="0">
                <a:latin typeface="Arial" panose="020B0604020202020204" pitchFamily="34" charset="0"/>
                <a:ea typeface="+mn-ea"/>
                <a:cs typeface="Arial" panose="020B0604020202020204" pitchFamily="34" charset="0"/>
              </a:rPr>
              <a:t> </a:t>
            </a:r>
            <a:r>
              <a:rPr lang="en-US" altLang="en-US" sz="2400" b="1" u="sng" noProof="0" dirty="0">
                <a:ln>
                  <a:noFill/>
                </a:ln>
                <a:gradFill>
                  <a:gsLst>
                    <a:gs pos="0">
                      <a:srgbClr val="007BD3"/>
                    </a:gs>
                    <a:gs pos="100000">
                      <a:srgbClr val="034373"/>
                    </a:gs>
                  </a:gsLst>
                  <a:lin scaled="0"/>
                </a:gradFill>
                <a:effectLst/>
                <a:uLnTx/>
                <a:uFillTx/>
                <a:cs typeface="Arial" panose="020B0604020202020204" pitchFamily="34" charset="0"/>
                <a:sym typeface="+mn-ea"/>
              </a:rPr>
              <a:t>COMPARE  THREE  B-RAN CASE STUDIES :</a:t>
            </a:r>
            <a:r>
              <a:rPr lang="en-US" altLang="en-US" sz="2400" b="1" noProof="0" dirty="0">
                <a:ln>
                  <a:noFill/>
                </a:ln>
                <a:gradFill>
                  <a:gsLst>
                    <a:gs pos="0">
                      <a:srgbClr val="007BD3"/>
                    </a:gs>
                    <a:gs pos="100000">
                      <a:srgbClr val="034373"/>
                    </a:gs>
                  </a:gsLst>
                  <a:lin scaled="0"/>
                </a:gradFill>
                <a:effectLst/>
                <a:uLnTx/>
                <a:uFillTx/>
                <a:cs typeface="Arial" panose="020B0604020202020204" pitchFamily="34" charset="0"/>
                <a:sym typeface="+mn-ea"/>
              </a:rPr>
              <a:t>  </a:t>
            </a:r>
            <a:endParaRPr lang="en-US" altLang="en-US" sz="2400" b="1" noProof="0" dirty="0">
              <a:ln>
                <a:noFill/>
              </a:ln>
              <a:gradFill>
                <a:gsLst>
                  <a:gs pos="0">
                    <a:srgbClr val="007BD3"/>
                  </a:gs>
                  <a:gs pos="100000">
                    <a:srgbClr val="034373"/>
                  </a:gs>
                </a:gsLst>
                <a:lin scaled="0"/>
              </a:gradFill>
              <a:effectLst/>
              <a:uLnTx/>
              <a:uFillTx/>
              <a:cs typeface="Arial" panose="020B0604020202020204" pitchFamily="34" charset="0"/>
              <a:sym typeface="+mn-ea"/>
            </a:endParaRPr>
          </a:p>
          <a:p>
            <a:pPr marR="0" algn="ctr" defTabSz="457200">
              <a:buClrTx/>
              <a:buSzTx/>
              <a:buFontTx/>
              <a:buNone/>
              <a:defRPr/>
            </a:pPr>
            <a:endParaRPr lang="en-US" altLang="en-US" sz="2400" b="1" noProof="0" dirty="0">
              <a:ln>
                <a:noFill/>
              </a:ln>
              <a:gradFill>
                <a:gsLst>
                  <a:gs pos="0">
                    <a:srgbClr val="007BD3"/>
                  </a:gs>
                  <a:gs pos="100000">
                    <a:srgbClr val="034373"/>
                  </a:gs>
                </a:gsLst>
                <a:lin scaled="0"/>
              </a:gradFill>
              <a:effectLst/>
              <a:uLnTx/>
              <a:uFillTx/>
              <a:cs typeface="Arial" panose="020B0604020202020204" pitchFamily="34" charset="0"/>
              <a:sym typeface="+mn-ea"/>
            </a:endParaRPr>
          </a:p>
          <a:p>
            <a:pPr marL="342900" indent="-342900" algn="l" eaLnBrk="1" hangingPunct="1">
              <a:buSzPct val="85000"/>
              <a:buFont typeface="Wingdings" panose="05000000000000000000" charset="0"/>
              <a:buChar char="Ø"/>
            </a:pPr>
            <a:r>
              <a:rPr lang="en-US" altLang="en-IN" sz="2000" b="1" u="sng" dirty="0">
                <a:solidFill>
                  <a:srgbClr val="FF0000"/>
                </a:solidFill>
                <a:cs typeface="Arial" panose="020B0604020202020204" pitchFamily="34" charset="0"/>
                <a:sym typeface="+mn-ea"/>
              </a:rPr>
              <a:t>B-RAN CASE STUDY 1 (</a:t>
            </a:r>
            <a:r>
              <a:rPr lang="en-US" sz="2000" u="sng">
                <a:sym typeface="+mn-ea"/>
              </a:rPr>
              <a:t>5G NIB uses for wireless connectivity in the Server  Side)</a:t>
            </a:r>
            <a:r>
              <a:rPr lang="en-US" altLang="en-IN" sz="2000" b="1" u="sng" dirty="0">
                <a:solidFill>
                  <a:srgbClr val="FF0000"/>
                </a:solidFill>
                <a:cs typeface="Arial" panose="020B0604020202020204" pitchFamily="34" charset="0"/>
                <a:sym typeface="+mn-ea"/>
              </a:rPr>
              <a:t>:</a:t>
            </a:r>
            <a:r>
              <a:rPr lang="en-US" altLang="en-IN" sz="2000" dirty="0">
                <a:cs typeface="Arial" panose="020B0604020202020204" pitchFamily="34" charset="0"/>
                <a:sym typeface="+mn-ea"/>
              </a:rPr>
              <a:t> </a:t>
            </a:r>
            <a:endParaRPr lang="en-US" altLang="en-IN" sz="2000" dirty="0">
              <a:cs typeface="Arial" panose="020B0604020202020204" pitchFamily="34" charset="0"/>
              <a:sym typeface="+mn-ea"/>
            </a:endParaRPr>
          </a:p>
          <a:p>
            <a:pPr algn="l" eaLnBrk="1" hangingPunct="1">
              <a:buSzPct val="85000"/>
              <a:buFont typeface="Wingdings" panose="05000000000000000000" charset="0"/>
            </a:pPr>
            <a:r>
              <a:rPr lang="en-US" altLang="en-IN" sz="2400" dirty="0">
                <a:cs typeface="Arial" panose="020B0604020202020204" pitchFamily="34" charset="0"/>
                <a:sym typeface="+mn-ea"/>
              </a:rPr>
              <a:t>   ‘</a:t>
            </a:r>
            <a:r>
              <a:rPr lang="en-IN" altLang="en-US" sz="2400" dirty="0">
                <a:cs typeface="Arial" panose="020B0604020202020204" pitchFamily="34" charset="0"/>
                <a:sym typeface="+mn-ea"/>
              </a:rPr>
              <a:t> </a:t>
            </a:r>
            <a:r>
              <a:rPr lang="en-US" altLang="en-US" sz="2000">
                <a:sym typeface="+mn-ea"/>
              </a:rPr>
              <a:t>A Blockchain-Based Secure Data Aggregation Strategy Using Sixth Generation Enabled Network-in-Box for Industrial Applications’</a:t>
            </a:r>
            <a:endParaRPr lang="en-US" altLang="en-US" sz="2000">
              <a:sym typeface="+mn-ea"/>
            </a:endParaRPr>
          </a:p>
          <a:p>
            <a:pPr marL="342900" indent="-342900" algn="l" eaLnBrk="1" hangingPunct="1">
              <a:buSzPct val="85000"/>
              <a:buFont typeface="Wingdings" panose="05000000000000000000" charset="0"/>
              <a:buChar char="Ø"/>
            </a:pPr>
            <a:r>
              <a:rPr lang="en-US" altLang="en-IN" sz="2000" b="1" u="sng" dirty="0">
                <a:solidFill>
                  <a:srgbClr val="FF0000"/>
                </a:solidFill>
                <a:cs typeface="Arial" panose="020B0604020202020204" pitchFamily="34" charset="0"/>
                <a:sym typeface="+mn-ea"/>
              </a:rPr>
              <a:t>B-RAN CASE STUDY 2 (</a:t>
            </a:r>
            <a:r>
              <a:rPr lang="en-US" altLang="en-IN" sz="2000" dirty="0">
                <a:cs typeface="Arial" panose="020B0604020202020204" pitchFamily="34" charset="0"/>
                <a:sym typeface="+mn-ea"/>
              </a:rPr>
              <a:t>‘B</a:t>
            </a:r>
            <a:r>
              <a:rPr lang="en-IN" altLang="en-US" sz="2000" dirty="0">
                <a:cs typeface="Arial" panose="020B0604020202020204" pitchFamily="34" charset="0"/>
                <a:sym typeface="+mn-ea"/>
              </a:rPr>
              <a:t>-RAN </a:t>
            </a:r>
            <a:r>
              <a:rPr lang="en-US" altLang="en-IN" sz="2000" dirty="0">
                <a:cs typeface="Arial" panose="020B0604020202020204" pitchFamily="34" charset="0"/>
                <a:sym typeface="+mn-ea"/>
              </a:rPr>
              <a:t>’realization and DEMO’ using </a:t>
            </a:r>
            <a:r>
              <a:rPr lang="en-US" altLang="en-IN" sz="2000" b="1" dirty="0">
                <a:solidFill>
                  <a:srgbClr val="0070C0"/>
                </a:solidFill>
                <a:cs typeface="Arial" panose="020B0604020202020204" pitchFamily="34" charset="0"/>
                <a:sym typeface="+mn-ea"/>
              </a:rPr>
              <a:t>5G Use Case Lab</a:t>
            </a:r>
            <a:r>
              <a:rPr lang="en-US" altLang="en-IN" sz="2000" dirty="0">
                <a:cs typeface="Arial" panose="020B0604020202020204" pitchFamily="34" charset="0"/>
                <a:sym typeface="+mn-ea"/>
              </a:rPr>
              <a:t> at </a:t>
            </a:r>
            <a:r>
              <a:rPr lang="en-US" altLang="en-IN" sz="2000" b="1" dirty="0">
                <a:solidFill>
                  <a:srgbClr val="FF0000"/>
                </a:solidFill>
                <a:cs typeface="Arial" panose="020B0604020202020204" pitchFamily="34" charset="0"/>
                <a:sym typeface="+mn-ea"/>
              </a:rPr>
              <a:t>IIIT ,Kalyani</a:t>
            </a:r>
            <a:r>
              <a:rPr lang="en-US" sz="2000" b="1">
                <a:solidFill>
                  <a:srgbClr val="FF0000"/>
                </a:solidFill>
                <a:sym typeface="+mn-ea"/>
              </a:rPr>
              <a:t>)</a:t>
            </a:r>
            <a:r>
              <a:rPr lang="en-US" altLang="en-IN" sz="2000" b="1" dirty="0">
                <a:solidFill>
                  <a:srgbClr val="FF0000"/>
                </a:solidFill>
                <a:cs typeface="Arial" panose="020B0604020202020204" pitchFamily="34" charset="0"/>
                <a:sym typeface="+mn-ea"/>
              </a:rPr>
              <a:t>:</a:t>
            </a:r>
            <a:endParaRPr lang="en-US" altLang="en-IN" sz="2000" b="1" u="sng" dirty="0">
              <a:solidFill>
                <a:srgbClr val="FF0000"/>
              </a:solidFill>
              <a:cs typeface="Arial" panose="020B0604020202020204" pitchFamily="34" charset="0"/>
              <a:sym typeface="+mn-ea"/>
            </a:endParaRPr>
          </a:p>
          <a:p>
            <a:pPr algn="l" eaLnBrk="1" hangingPunct="1">
              <a:buSzPct val="85000"/>
              <a:buFont typeface="Wingdings" panose="05000000000000000000" charset="0"/>
            </a:pPr>
            <a:r>
              <a:rPr lang="en-US" altLang="en-IN" sz="2000" dirty="0">
                <a:cs typeface="Arial" panose="020B0604020202020204" pitchFamily="34" charset="0"/>
                <a:sym typeface="+mn-ea"/>
              </a:rPr>
              <a:t>    ‘</a:t>
            </a:r>
            <a:r>
              <a:rPr lang="en-IN" altLang="en-US" sz="2000" dirty="0">
                <a:cs typeface="Arial" panose="020B0604020202020204" pitchFamily="34" charset="0"/>
                <a:sym typeface="+mn-ea"/>
              </a:rPr>
              <a:t> </a:t>
            </a:r>
            <a:r>
              <a:rPr lang="en-US" altLang="en-US" sz="2000">
                <a:sym typeface="+mn-ea"/>
              </a:rPr>
              <a:t>A Blockchain-Based Secure Data Aggregation Strategy Using 5G_NIB for Industrial IoT                      	(IIoT)  Applications’</a:t>
            </a:r>
            <a:endParaRPr lang="en-US" altLang="en-US" sz="2000">
              <a:sym typeface="+mn-ea"/>
            </a:endParaRPr>
          </a:p>
          <a:p>
            <a:pPr marL="342900" indent="-342900" algn="l" eaLnBrk="1" hangingPunct="1">
              <a:buSzPct val="85000"/>
              <a:buFont typeface="Wingdings" panose="05000000000000000000" charset="0"/>
              <a:buChar char="Ø"/>
            </a:pPr>
            <a:endParaRPr lang="en-US" altLang="en-US" sz="2000" u="sng" dirty="0">
              <a:sym typeface="+mn-ea"/>
            </a:endParaRPr>
          </a:p>
          <a:p>
            <a:pPr marL="342900" indent="-342900" algn="l" eaLnBrk="1" hangingPunct="1">
              <a:buSzPct val="85000"/>
              <a:buFont typeface="Wingdings" panose="05000000000000000000" charset="0"/>
              <a:buChar char="Ø"/>
            </a:pPr>
            <a:r>
              <a:rPr lang="en-US" altLang="en-IN" sz="2000" b="1" dirty="0">
                <a:solidFill>
                  <a:srgbClr val="FF0000"/>
                </a:solidFill>
                <a:cs typeface="Arial" panose="020B0604020202020204" pitchFamily="34" charset="0"/>
                <a:sym typeface="+mn-ea"/>
              </a:rPr>
              <a:t>B-RAN CASE STUDY 3 </a:t>
            </a:r>
            <a:r>
              <a:rPr lang="en-US" altLang="en-IN" sz="2000" b="1" dirty="0">
                <a:solidFill>
                  <a:srgbClr val="FF0000"/>
                </a:solidFill>
                <a:cs typeface="Arial" panose="020B0604020202020204" pitchFamily="34" charset="0"/>
                <a:sym typeface="+mn-ea"/>
              </a:rPr>
              <a:t>:</a:t>
            </a:r>
            <a:r>
              <a:rPr lang="en-US" altLang="en-IN" sz="2000" dirty="0">
                <a:cs typeface="Arial" panose="020B0604020202020204" pitchFamily="34" charset="0"/>
                <a:sym typeface="+mn-ea"/>
              </a:rPr>
              <a:t> ‘B</a:t>
            </a:r>
            <a:r>
              <a:rPr lang="en-IN" altLang="en-US" sz="2000" dirty="0">
                <a:cs typeface="Arial" panose="020B0604020202020204" pitchFamily="34" charset="0"/>
                <a:sym typeface="+mn-ea"/>
              </a:rPr>
              <a:t>-RAN </a:t>
            </a:r>
            <a:r>
              <a:rPr lang="en-US" altLang="en-IN" sz="2000" dirty="0">
                <a:cs typeface="Arial" panose="020B0604020202020204" pitchFamily="34" charset="0"/>
                <a:sym typeface="+mn-ea"/>
              </a:rPr>
              <a:t>’ realization and DEMO ’ by  </a:t>
            </a:r>
            <a:r>
              <a:rPr lang="en-US" altLang="en-IN" sz="2000" b="1" dirty="0">
                <a:solidFill>
                  <a:srgbClr val="FF0000"/>
                </a:solidFill>
                <a:cs typeface="Arial" panose="020B0604020202020204" pitchFamily="34" charset="0"/>
                <a:sym typeface="+mn-ea"/>
              </a:rPr>
              <a:t>Hyperledger Foundation </a:t>
            </a:r>
            <a:endParaRPr lang="en-US" altLang="en-IN" sz="2000" b="1" dirty="0">
              <a:solidFill>
                <a:srgbClr val="FF0000"/>
              </a:solidFill>
              <a:cs typeface="Arial" panose="020B0604020202020204" pitchFamily="34" charset="0"/>
              <a:sym typeface="+mn-ea"/>
            </a:endParaRPr>
          </a:p>
          <a:p>
            <a:pPr algn="l" eaLnBrk="1" hangingPunct="1">
              <a:buSzPct val="85000"/>
              <a:buFont typeface="Wingdings" panose="05000000000000000000" charset="0"/>
            </a:pPr>
            <a:r>
              <a:rPr lang="en-US" altLang="en-IN" sz="2000" dirty="0">
                <a:cs typeface="Arial" panose="020B0604020202020204" pitchFamily="34" charset="0"/>
                <a:sym typeface="+mn-ea"/>
              </a:rPr>
              <a:t>     </a:t>
            </a:r>
            <a:r>
              <a:rPr lang="en-US" altLang="en-US" sz="2000" b="1" noProof="0" dirty="0">
                <a:ln>
                  <a:noFill/>
                </a:ln>
                <a:effectLst/>
                <a:uLnTx/>
                <a:uFillTx/>
                <a:cs typeface="Arial" panose="020B0604020202020204" pitchFamily="34" charset="0"/>
                <a:sym typeface="+mn-ea"/>
              </a:rPr>
              <a:t>‘Blockchain-enabled Network Sharing for O-RAN’ </a:t>
            </a:r>
            <a:endParaRPr lang="en-US" altLang="en-US" sz="2000" b="1" noProof="0" dirty="0">
              <a:ln>
                <a:noFill/>
              </a:ln>
              <a:effectLst/>
              <a:uLnTx/>
              <a:uFillTx/>
              <a:cs typeface="Arial" panose="020B0604020202020204" pitchFamily="34" charset="0"/>
              <a:sym typeface="+mn-ea"/>
            </a:endParaRPr>
          </a:p>
          <a:p>
            <a:pPr algn="l" eaLnBrk="1" hangingPunct="1">
              <a:buSzPct val="85000"/>
              <a:buFont typeface="Wingdings" panose="05000000000000000000" charset="0"/>
            </a:pPr>
            <a:endParaRPr lang="en-US" altLang="en-US" sz="2000" b="1" noProof="0" dirty="0">
              <a:ln>
                <a:noFill/>
              </a:ln>
              <a:effectLst/>
              <a:uLnTx/>
              <a:uFillTx/>
              <a:cs typeface="Arial" panose="020B0604020202020204" pitchFamily="34" charset="0"/>
              <a:sym typeface="+mn-ea"/>
            </a:endParaRPr>
          </a:p>
          <a:p>
            <a:pPr algn="l" eaLnBrk="1" hangingPunct="1">
              <a:buSzPct val="85000"/>
              <a:buFont typeface="Wingdings" panose="05000000000000000000" charset="0"/>
            </a:pPr>
            <a:r>
              <a:rPr lang="en-US" altLang="en-US" sz="2000" b="1" noProof="0" dirty="0">
                <a:ln>
                  <a:noFill/>
                </a:ln>
                <a:gradFill>
                  <a:gsLst>
                    <a:gs pos="0">
                      <a:srgbClr val="007BD3"/>
                    </a:gs>
                    <a:gs pos="100000">
                      <a:srgbClr val="034373"/>
                    </a:gs>
                  </a:gsLst>
                  <a:lin scaled="0"/>
                </a:gradFill>
                <a:effectLst/>
                <a:uLnTx/>
                <a:uFillTx/>
                <a:cs typeface="Arial" panose="020B0604020202020204" pitchFamily="34" charset="0"/>
                <a:sym typeface="+mn-ea"/>
              </a:rPr>
              <a:t>         Video link: </a:t>
            </a:r>
            <a:r>
              <a:rPr lang="en-IN" altLang="en-US" sz="2000" dirty="0">
                <a:cs typeface="Arial" panose="020B0604020202020204" pitchFamily="34" charset="0"/>
                <a:sym typeface="+mn-ea"/>
              </a:rPr>
              <a:t>https://www.youtube.com/watch?v=1W3j0IA78fk</a:t>
            </a:r>
            <a:endParaRPr lang="en-US" altLang="en-US" sz="2000" b="1" noProof="0" dirty="0">
              <a:ln>
                <a:noFill/>
              </a:ln>
              <a:solidFill>
                <a:schemeClr val="tx1"/>
              </a:solidFill>
              <a:effectLst/>
              <a:uLnTx/>
              <a:uFillTx/>
              <a:cs typeface="Arial" panose="020B0604020202020204" pitchFamily="34" charset="0"/>
              <a:sym typeface="+mn-ea"/>
            </a:endParaRPr>
          </a:p>
          <a:p>
            <a:pPr marL="342900" indent="-342900" algn="l" eaLnBrk="1" hangingPunct="1">
              <a:buSzPct val="85000"/>
              <a:buFont typeface="Wingdings" panose="05000000000000000000" charset="0"/>
              <a:buChar char="Ø"/>
            </a:pPr>
            <a:endParaRPr lang="en-US" sz="2000" u="sng" dirty="0">
              <a:sym typeface="+mn-ea"/>
            </a:endParaRPr>
          </a:p>
          <a:p>
            <a:pPr marL="342900" marR="0" lvl="1" indent="-342900" algn="l" defTabSz="457200" rtl="0" eaLnBrk="1" fontAlgn="base" latinLnBrk="0" hangingPunct="1">
              <a:lnSpc>
                <a:spcPct val="100000"/>
              </a:lnSpc>
              <a:spcBef>
                <a:spcPct val="0"/>
              </a:spcBef>
              <a:spcAft>
                <a:spcPct val="0"/>
              </a:spcAft>
              <a:buClrTx/>
              <a:buSzTx/>
              <a:buFont typeface="Wingdings" panose="05000000000000000000" pitchFamily="2" charset="2"/>
              <a:buChar char="Ø"/>
              <a:defRPr/>
            </a:pPr>
            <a:endParaRPr kumimoji="0" lang="en-US" sz="2000" b="0" i="0" u="none" strike="noStrike" kern="1200" cap="none" spc="0" normalizeH="0" baseline="0" noProof="0" dirty="0">
              <a:ln>
                <a:noFill/>
              </a:ln>
              <a:solidFill>
                <a:schemeClr val="tx1"/>
              </a:solidFill>
              <a:effectLst/>
              <a:uLnTx/>
              <a:uFillTx/>
              <a:ea typeface="+mn-ea"/>
              <a:cs typeface="Arial" panose="020B0604020202020204" pitchFamily="34" charset="0"/>
            </a:endParaRPr>
          </a:p>
          <a:p>
            <a:pPr marL="457200" marR="0" lvl="2" algn="l" defTabSz="457200" rtl="0" eaLnBrk="1" fontAlgn="base" latinLnBrk="0" hangingPunct="1">
              <a:lnSpc>
                <a:spcPct val="100000"/>
              </a:lnSpc>
              <a:spcBef>
                <a:spcPct val="0"/>
              </a:spcBef>
              <a:spcAft>
                <a:spcPct val="0"/>
              </a:spcAft>
              <a:buClrTx/>
              <a:buSzTx/>
              <a:buFont typeface="Wingdings" panose="05000000000000000000" pitchFamily="2" charset="2"/>
              <a:defRPr/>
            </a:pPr>
            <a:endParaRPr kumimoji="0" lang="en-US" sz="2000" b="0" i="0" u="none" strike="noStrike" kern="1200" cap="none" spc="0" normalizeH="0" baseline="0" noProof="0" dirty="0">
              <a:ln>
                <a:noFill/>
              </a:ln>
              <a:solidFill>
                <a:schemeClr val="tx1"/>
              </a:solidFill>
              <a:effectLst/>
              <a:uLnTx/>
              <a:uFillTx/>
              <a:ea typeface="+mn-ea"/>
              <a:cs typeface="Arial" panose="020B0604020202020204" pitchFamily="34" charset="0"/>
            </a:endParaRPr>
          </a:p>
          <a:p>
            <a:pPr marR="0" defTabSz="457200">
              <a:buClrTx/>
              <a:buSzTx/>
              <a:buFont typeface="Wingdings" panose="05000000000000000000" pitchFamily="2" charset="2"/>
              <a:defRPr/>
            </a:pPr>
            <a:r>
              <a:rPr kumimoji="0" lang="en-IN" altLang="en-US" sz="2000" kern="1200" cap="none" spc="0" normalizeH="0" baseline="0" noProof="0" dirty="0">
                <a:latin typeface="Arial" panose="020B0604020202020204" pitchFamily="34" charset="0"/>
                <a:ea typeface="+mn-ea"/>
                <a:cs typeface="Arial" panose="020B0604020202020204" pitchFamily="34" charset="0"/>
              </a:rPr>
              <a:t>	</a:t>
            </a:r>
            <a:endParaRPr kumimoji="0" lang="en-US" alt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0" marR="0" lvl="1" indent="0" algn="l" defTabSz="457200" rtl="0" eaLnBrk="1" fontAlgn="base" latinLnBrk="0" hangingPunct="1">
              <a:lnSpc>
                <a:spcPct val="100000"/>
              </a:lnSpc>
              <a:spcBef>
                <a:spcPct val="0"/>
              </a:spcBef>
              <a:spcAft>
                <a:spcPct val="0"/>
              </a:spcAft>
              <a:buClrTx/>
              <a:buSzTx/>
              <a:buFontTx/>
              <a:buNone/>
              <a:defRPr/>
            </a:pPr>
            <a:br>
              <a:rPr kumimoji="0" lang="en-IN"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b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p>
            <a:pPr marL="342900" marR="0" indent="-342900" algn="just" defTabSz="457200">
              <a:buClrTx/>
              <a:buSzTx/>
              <a:buFont typeface="Wingdings" panose="05000000000000000000" pitchFamily="2" charset="2"/>
              <a:buChar char="q"/>
              <a:defRPr/>
            </a:pPr>
            <a:endParaRPr kumimoji="0" lang="en-US" sz="2400" b="1" kern="1200" cap="none" spc="0" normalizeH="0" baseline="0" noProof="0" dirty="0">
              <a:latin typeface="Arial" panose="020B0604020202020204" pitchFamily="34" charset="0"/>
              <a:ea typeface="+mn-ea"/>
              <a:cs typeface="Arial" panose="020B0604020202020204" pitchFamily="34" charset="0"/>
            </a:endParaRPr>
          </a:p>
          <a:p>
            <a:pPr marR="0" defTabSz="457200">
              <a:buClrTx/>
              <a:buSzTx/>
              <a:buFontTx/>
              <a:buNone/>
              <a:defRPr/>
            </a:pPr>
            <a:endParaRPr kumimoji="0" lang="en-US" kern="1200" cap="none" spc="0" normalizeH="0" baseline="0" noProof="0" dirty="0">
              <a:latin typeface="Arial" panose="020B0604020202020204" pitchFamily="34" charset="0"/>
              <a:ea typeface="+mn-ea"/>
              <a:cs typeface="Arial" panose="020B0604020202020204" pitchFamily="34" charset="0"/>
            </a:endParaRPr>
          </a:p>
          <a:p>
            <a:pPr marR="0" defTabSz="457200">
              <a:buClrTx/>
              <a:buSzTx/>
              <a:buFontTx/>
              <a:buNone/>
              <a:defRPr/>
            </a:pPr>
            <a:endParaRPr kumimoji="0" lang="en-IN" kern="1200" cap="none" spc="0" normalizeH="0" baseline="0" noProof="0" dirty="0">
              <a:latin typeface="Arial" panose="020B0604020202020204" pitchFamily="34" charset="0"/>
              <a:ea typeface="+mn-ea"/>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488950" y="201295"/>
            <a:ext cx="11213465" cy="6739255"/>
          </a:xfrm>
          <a:prstGeom prst="rect">
            <a:avLst/>
          </a:prstGeom>
          <a:noFill/>
        </p:spPr>
        <p:txBody>
          <a:bodyPr wrap="square" rtlCol="0" anchor="t">
            <a:spAutoFit/>
          </a:bodyPr>
          <a:lstStyle/>
          <a:p>
            <a:pPr algn="just"/>
            <a:r>
              <a:rPr lang="en-US" altLang="en-IN" b="1" dirty="0">
                <a:solidFill>
                  <a:srgbClr val="FF0000"/>
                </a:solidFill>
                <a:cs typeface="Arial" panose="020B0604020202020204" pitchFamily="34" charset="0"/>
                <a:sym typeface="+mn-ea"/>
              </a:rPr>
              <a:t>B-RAN CASE STUDY 1</a:t>
            </a:r>
            <a:r>
              <a:rPr lang="en-US" altLang="en-US" b="1">
                <a:solidFill>
                  <a:srgbClr val="FF0000"/>
                </a:solidFill>
              </a:rPr>
              <a:t>:-</a:t>
            </a:r>
            <a:r>
              <a:rPr lang="en-US" altLang="en-US"/>
              <a:t> H. Lin, S. Garg, J. Hu, G. Kaddoum, M. Peng and M. S. Hossain, "A </a:t>
            </a:r>
            <a:r>
              <a:rPr lang="en-US" altLang="en-US">
                <a:solidFill>
                  <a:srgbClr val="FF0000"/>
                </a:solidFill>
              </a:rPr>
              <a:t>Blockchain-Based Secure </a:t>
            </a:r>
            <a:r>
              <a:rPr lang="en-US" altLang="en-US"/>
              <a:t>Data Aggregation Strategy Using Sixth Generation Enabled </a:t>
            </a:r>
            <a:r>
              <a:rPr lang="en-US" altLang="en-US">
                <a:solidFill>
                  <a:srgbClr val="FF0000"/>
                </a:solidFill>
              </a:rPr>
              <a:t>Network-in-Box</a:t>
            </a:r>
            <a:r>
              <a:rPr lang="en-US" altLang="en-US"/>
              <a:t> for Industrial Applications," in IEEE Transactions on Industrial Informatics, vol. 17, no. 10, pp. 7204-7212, Oct. 2021, doi: 10.1109/TII.2020.3035006.</a:t>
            </a:r>
            <a:endParaRPr lang="en-US" altLang="en-US"/>
          </a:p>
          <a:p>
            <a:pPr algn="just"/>
            <a:r>
              <a:rPr lang="en-US" altLang="en-US"/>
              <a:t>Abstract: Sixth generation (6G) network is a revolutionary technology to satisfy the ever-growing demands from the sustainable development of emerging industrial applications and services. Due to its high flexibility, convenient and rapid deployment, self-organization capability, and outstanding expansibility, network-in-box (NIB) represents a promising approach for future networks. The integration of NIB with 6G can lead to many new applications in geoscience, robotics, and industrial automation. For 6G-enabled NIB, services are deployed directly on the NIB, which increases the fault tolerance and reduces the traffic volume on the backhaul link. As more and more data are processed and shared in industrial applications and services, the security of data aggregation becomes a key challenge for 6G-enabled NIB. To address this challenge, in this article, we propose a blockchain based privacy-aware distributed collection (BPDC) oriented strategy for data aggregation. In BPDC, an improved blockchain with a new block header structure and two different block generation rules are designed and introduced, which restricts the task receivers to search and receive the tasks beyond their levels of security permission. While guaranteeing the data aggregation performance, BPDC can also achieve privacy protection by decomposing sensitive tasks and task receivers into multiple groups. Validation experiments show that the BPDC accomplishes low overhead, high throughput, and privacy preservation in various industrial applications.</a:t>
            </a:r>
            <a:endParaRPr lang="en-US" altLang="en-US"/>
          </a:p>
          <a:p>
            <a:endParaRPr lang="en-US" altLang="en-US"/>
          </a:p>
          <a:p>
            <a:r>
              <a:rPr lang="en-US" altLang="en-US"/>
              <a:t>URL:</a:t>
            </a:r>
            <a:r>
              <a:rPr lang="en-US" altLang="en-US"/>
              <a:t> </a:t>
            </a:r>
            <a:r>
              <a:rPr lang="en-US" altLang="en-US"/>
              <a:t>https://ieeexplore.ieee.org/stamp/stamp.jsp?tp=&amp;arnumber=9246283&amp;isnumber=9480159</a:t>
            </a:r>
            <a:endParaRPr lang="en-US" altLang="en-US"/>
          </a:p>
          <a:p>
            <a:endParaRPr lang="en-US" altLang="en-US"/>
          </a:p>
          <a:p>
            <a:endParaRPr lang="en-US" altLang="en-US"/>
          </a:p>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9347" y="143282"/>
            <a:ext cx="11376338" cy="3693319"/>
          </a:xfrm>
          <a:prstGeom prst="rect">
            <a:avLst/>
          </a:prstGeom>
        </p:spPr>
        <p:txBody>
          <a:bodyPr wrap="square">
            <a:spAutoFit/>
          </a:bodyPr>
          <a:lstStyle/>
          <a:p>
            <a:r>
              <a:rPr lang="en-US" dirty="0"/>
              <a:t>I. INTRODUCTION</a:t>
            </a:r>
            <a:endParaRPr lang="en-US" dirty="0"/>
          </a:p>
          <a:p>
            <a:pPr algn="just"/>
            <a:r>
              <a:rPr lang="en-US" dirty="0" smtClean="0"/>
              <a:t>FIFTH </a:t>
            </a:r>
            <a:r>
              <a:rPr lang="en-US" dirty="0"/>
              <a:t>generation (5G) network provides a high </a:t>
            </a:r>
            <a:r>
              <a:rPr lang="en-US" dirty="0" smtClean="0"/>
              <a:t>standard infrastructure </a:t>
            </a:r>
            <a:r>
              <a:rPr lang="en-US" dirty="0"/>
              <a:t>and advanced technologies to enable </a:t>
            </a:r>
            <a:r>
              <a:rPr lang="en-US" dirty="0" smtClean="0"/>
              <a:t>a variety </a:t>
            </a:r>
            <a:r>
              <a:rPr lang="en-US" dirty="0"/>
              <a:t>of industrial applications and services [1]. </a:t>
            </a:r>
            <a:r>
              <a:rPr lang="en-US" dirty="0" smtClean="0"/>
              <a:t>However, the </a:t>
            </a:r>
            <a:r>
              <a:rPr lang="en-US" dirty="0"/>
              <a:t>number of various industrial smart devices and the </a:t>
            </a:r>
            <a:r>
              <a:rPr lang="en-US" dirty="0" smtClean="0"/>
              <a:t>data traffic </a:t>
            </a:r>
            <a:r>
              <a:rPr lang="en-US" dirty="0"/>
              <a:t>are both exponentially increasing each year, which </a:t>
            </a:r>
            <a:r>
              <a:rPr lang="en-US" dirty="0" smtClean="0"/>
              <a:t>puts </a:t>
            </a:r>
            <a:r>
              <a:rPr lang="en-US" dirty="0"/>
              <a:t>pressures on the 5G network </a:t>
            </a:r>
            <a:r>
              <a:rPr lang="en-US" dirty="0" smtClean="0"/>
              <a:t>and makes </a:t>
            </a:r>
            <a:r>
              <a:rPr lang="en-US" dirty="0"/>
              <a:t>it unable to meet </a:t>
            </a:r>
            <a:r>
              <a:rPr lang="en-US" dirty="0" smtClean="0"/>
              <a:t> the </a:t>
            </a:r>
            <a:r>
              <a:rPr lang="en-US" dirty="0"/>
              <a:t>increasing demands of the future industrial applications </a:t>
            </a:r>
            <a:r>
              <a:rPr lang="en-US" dirty="0" smtClean="0"/>
              <a:t> and </a:t>
            </a:r>
            <a:r>
              <a:rPr lang="en-US" dirty="0"/>
              <a:t>services</a:t>
            </a:r>
            <a:endParaRPr lang="en-US" dirty="0" smtClean="0"/>
          </a:p>
          <a:p>
            <a:pPr algn="just"/>
            <a:r>
              <a:rPr lang="en-US" dirty="0"/>
              <a:t>To solve these problems, </a:t>
            </a:r>
            <a:r>
              <a:rPr lang="en-US" dirty="0" smtClean="0"/>
              <a:t>sixth </a:t>
            </a:r>
            <a:r>
              <a:rPr lang="en-US" dirty="0"/>
              <a:t>generation (6G) network, as a new architecture </a:t>
            </a:r>
            <a:r>
              <a:rPr lang="en-US" dirty="0" smtClean="0"/>
              <a:t>incorporating </a:t>
            </a:r>
            <a:r>
              <a:rPr lang="en-US" dirty="0"/>
              <a:t>disruptive technologies, has attracted wide attention of </a:t>
            </a:r>
            <a:r>
              <a:rPr lang="en-US" dirty="0" smtClean="0"/>
              <a:t>both </a:t>
            </a:r>
            <a:r>
              <a:rPr lang="en-US" dirty="0"/>
              <a:t>the industry and academia. </a:t>
            </a:r>
            <a:endParaRPr lang="en-US" dirty="0" smtClean="0"/>
          </a:p>
          <a:p>
            <a:pPr algn="just"/>
            <a:r>
              <a:rPr lang="en-US" dirty="0" smtClean="0"/>
              <a:t>Compared </a:t>
            </a:r>
            <a:r>
              <a:rPr lang="en-US" dirty="0"/>
              <a:t>to 5G network, 6G </a:t>
            </a:r>
            <a:r>
              <a:rPr lang="en-US" dirty="0" smtClean="0"/>
              <a:t>needs </a:t>
            </a:r>
            <a:r>
              <a:rPr lang="en-US" dirty="0"/>
              <a:t>to be more flexible, adaptive, and intelligent for future </a:t>
            </a:r>
            <a:r>
              <a:rPr lang="en-US" dirty="0" smtClean="0"/>
              <a:t>industrial </a:t>
            </a:r>
            <a:r>
              <a:rPr lang="en-US" dirty="0"/>
              <a:t>applications and services solutions [3]. Meanwhile, </a:t>
            </a:r>
            <a:r>
              <a:rPr lang="en-US" dirty="0" smtClean="0"/>
              <a:t>with </a:t>
            </a:r>
            <a:r>
              <a:rPr lang="en-US" dirty="0"/>
              <a:t>its characteristics of high flexibility, convenient and </a:t>
            </a:r>
            <a:endParaRPr lang="en-US" dirty="0"/>
          </a:p>
          <a:p>
            <a:pPr algn="just"/>
            <a:r>
              <a:rPr lang="en-US" dirty="0"/>
              <a:t>rapid deployment, self-organization capability, and outstanding </a:t>
            </a:r>
            <a:r>
              <a:rPr lang="en-US" dirty="0" smtClean="0"/>
              <a:t>expansibility</a:t>
            </a:r>
            <a:r>
              <a:rPr lang="en-US" dirty="0"/>
              <a:t>, Network in Box (NIB) becomes a cornerstone </a:t>
            </a:r>
            <a:r>
              <a:rPr lang="en-US" dirty="0" smtClean="0"/>
              <a:t>of </a:t>
            </a:r>
            <a:r>
              <a:rPr lang="en-US" dirty="0"/>
              <a:t>building 6G network [4]. The integration of NIB with 6G </a:t>
            </a:r>
            <a:r>
              <a:rPr lang="en-US" dirty="0" smtClean="0"/>
              <a:t>results </a:t>
            </a:r>
            <a:r>
              <a:rPr lang="en-US" dirty="0"/>
              <a:t>in new applications for geoscience, bioengineering, </a:t>
            </a:r>
            <a:r>
              <a:rPr lang="en-US" dirty="0" smtClean="0"/>
              <a:t>robotics </a:t>
            </a:r>
            <a:r>
              <a:rPr lang="en-US" dirty="0"/>
              <a:t>and various industrial automation. The architecture </a:t>
            </a:r>
            <a:r>
              <a:rPr lang="en-US" dirty="0" smtClean="0"/>
              <a:t>of </a:t>
            </a:r>
            <a:r>
              <a:rPr lang="en-US" dirty="0"/>
              <a:t>6G-enabled NIB is shown in Fig. 1.</a:t>
            </a: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489397" y="373488"/>
            <a:ext cx="11410681" cy="5576551"/>
          </a:xfrm>
          <a:prstGeom prst="rect">
            <a:avLst/>
          </a:prstGeom>
        </p:spPr>
      </p:pic>
      <p:sp>
        <p:nvSpPr>
          <p:cNvPr id="5" name="Rectangle 4"/>
          <p:cNvSpPr/>
          <p:nvPr/>
        </p:nvSpPr>
        <p:spPr>
          <a:xfrm>
            <a:off x="2640815" y="6061258"/>
            <a:ext cx="7107843" cy="584775"/>
          </a:xfrm>
          <a:prstGeom prst="rect">
            <a:avLst/>
          </a:prstGeom>
        </p:spPr>
        <p:txBody>
          <a:bodyPr wrap="none">
            <a:spAutoFit/>
          </a:bodyPr>
          <a:lstStyle/>
          <a:p>
            <a:r>
              <a:rPr lang="en-US" sz="3200" dirty="0">
                <a:solidFill>
                  <a:srgbClr val="000000"/>
                </a:solidFill>
                <a:latin typeface="NimbusRomNo9L"/>
              </a:rPr>
              <a:t>Fig. 1. Architecture of 6G-enabled NIB</a:t>
            </a:r>
            <a:endParaRPr lang="en-IN" sz="3200" dirty="0"/>
          </a:p>
        </p:txBody>
      </p:sp>
      <p:sp>
        <p:nvSpPr>
          <p:cNvPr id="2" name="Text Box 1"/>
          <p:cNvSpPr txBox="1"/>
          <p:nvPr/>
        </p:nvSpPr>
        <p:spPr>
          <a:xfrm>
            <a:off x="3042285" y="3749675"/>
            <a:ext cx="4064000" cy="368300"/>
          </a:xfrm>
          <a:prstGeom prst="rect">
            <a:avLst/>
          </a:prstGeom>
          <a:noFill/>
        </p:spPr>
        <p:txBody>
          <a:bodyPr wrap="square" rtlCol="0">
            <a:spAutoFit/>
          </a:bodyPr>
          <a:p>
            <a:r>
              <a:rPr lang="en-US" b="1">
                <a:solidFill>
                  <a:srgbClr val="FF0000"/>
                </a:solidFill>
              </a:rPr>
              <a:t>GATEWAY</a:t>
            </a:r>
            <a:endParaRPr lang="en-US" b="1">
              <a:solidFill>
                <a:srgbClr val="FF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1921" y="182124"/>
            <a:ext cx="11582400" cy="6185535"/>
          </a:xfrm>
          <a:prstGeom prst="rect">
            <a:avLst/>
          </a:prstGeom>
        </p:spPr>
        <p:txBody>
          <a:bodyPr wrap="square">
            <a:spAutoFit/>
          </a:bodyPr>
          <a:lstStyle/>
          <a:p>
            <a:pPr algn="just"/>
            <a:r>
              <a:rPr lang="en-US" dirty="0"/>
              <a:t>In 6G-enabled NIB, as shown in Fig. 1, there contains </a:t>
            </a:r>
            <a:r>
              <a:rPr lang="en-US" dirty="0" smtClean="0"/>
              <a:t>three parts </a:t>
            </a:r>
            <a:r>
              <a:rPr lang="en-US" dirty="0"/>
              <a:t>located at different layers, namely, </a:t>
            </a:r>
            <a:endParaRPr lang="en-US" dirty="0"/>
          </a:p>
          <a:p>
            <a:pPr algn="just"/>
            <a:r>
              <a:rPr lang="en-US" dirty="0"/>
              <a:t>Layer 1:- the sensing </a:t>
            </a:r>
            <a:r>
              <a:rPr lang="en-US" dirty="0" smtClean="0"/>
              <a:t>platform consisting </a:t>
            </a:r>
            <a:r>
              <a:rPr lang="en-US" dirty="0"/>
              <a:t>of many industrial intelligent terminals,</a:t>
            </a:r>
            <a:endParaRPr lang="en-US" dirty="0"/>
          </a:p>
          <a:p>
            <a:pPr algn="just"/>
            <a:r>
              <a:rPr lang="en-US" dirty="0"/>
              <a:t>Layer 2:- the </a:t>
            </a:r>
            <a:r>
              <a:rPr lang="en-US" dirty="0" smtClean="0"/>
              <a:t>edge network </a:t>
            </a:r>
            <a:r>
              <a:rPr lang="en-US" dirty="0"/>
              <a:t>composed of </a:t>
            </a:r>
            <a:r>
              <a:rPr lang="en-US" dirty="0">
                <a:solidFill>
                  <a:srgbClr val="FF0000"/>
                </a:solidFill>
              </a:rPr>
              <a:t>NIBs</a:t>
            </a:r>
            <a:r>
              <a:rPr lang="en-US" dirty="0"/>
              <a:t> and </a:t>
            </a:r>
            <a:r>
              <a:rPr lang="en-US" dirty="0">
                <a:solidFill>
                  <a:srgbClr val="FF0000"/>
                </a:solidFill>
              </a:rPr>
              <a:t>6G edge servers</a:t>
            </a:r>
            <a:r>
              <a:rPr lang="en-US" dirty="0"/>
              <a:t>, and</a:t>
            </a:r>
            <a:endParaRPr lang="en-US" dirty="0"/>
          </a:p>
          <a:p>
            <a:pPr algn="just"/>
            <a:r>
              <a:rPr lang="en-US" dirty="0"/>
              <a:t>Layer 3:-  </a:t>
            </a:r>
            <a:r>
              <a:rPr lang="en-US" dirty="0" smtClean="0"/>
              <a:t>the industrial </a:t>
            </a:r>
            <a:r>
              <a:rPr lang="en-US" dirty="0"/>
              <a:t>application platform supporting various industrial </a:t>
            </a:r>
            <a:r>
              <a:rPr lang="en-US" dirty="0" smtClean="0"/>
              <a:t>application </a:t>
            </a:r>
            <a:r>
              <a:rPr lang="en-US" dirty="0"/>
              <a:t>services. </a:t>
            </a:r>
            <a:endParaRPr lang="en-US" dirty="0"/>
          </a:p>
          <a:p>
            <a:pPr algn="just"/>
            <a:r>
              <a:rPr lang="en-US" dirty="0"/>
              <a:t>Specifically, the sensing platform is </a:t>
            </a:r>
            <a:r>
              <a:rPr lang="en-US" dirty="0" smtClean="0"/>
              <a:t>responsible </a:t>
            </a:r>
            <a:r>
              <a:rPr lang="en-US" dirty="0"/>
              <a:t>for releasing the industrial application sensing tasks </a:t>
            </a:r>
            <a:r>
              <a:rPr lang="en-US" dirty="0" smtClean="0"/>
              <a:t>to </a:t>
            </a:r>
            <a:r>
              <a:rPr lang="en-US" dirty="0"/>
              <a:t>the industrial intelligent terminals to collect various data </a:t>
            </a:r>
            <a:r>
              <a:rPr lang="en-US" dirty="0" smtClean="0"/>
              <a:t>and </a:t>
            </a:r>
            <a:r>
              <a:rPr lang="en-US" dirty="0"/>
              <a:t>then transmit the data to the edge network. </a:t>
            </a:r>
            <a:endParaRPr lang="en-US" dirty="0"/>
          </a:p>
          <a:p>
            <a:pPr algn="just"/>
            <a:r>
              <a:rPr lang="en-US" dirty="0"/>
              <a:t>The NIBs </a:t>
            </a:r>
            <a:r>
              <a:rPr lang="en-US" dirty="0" smtClean="0"/>
              <a:t>and </a:t>
            </a:r>
            <a:r>
              <a:rPr lang="en-US" dirty="0"/>
              <a:t>6G edge servers located in edge network are employed to</a:t>
            </a:r>
            <a:r>
              <a:rPr lang="en-US" dirty="0">
                <a:solidFill>
                  <a:srgbClr val="FF0000"/>
                </a:solidFill>
              </a:rPr>
              <a:t> </a:t>
            </a:r>
            <a:r>
              <a:rPr lang="en-US" dirty="0" smtClean="0">
                <a:solidFill>
                  <a:srgbClr val="FF0000"/>
                </a:solidFill>
              </a:rPr>
              <a:t>aggregate </a:t>
            </a:r>
            <a:r>
              <a:rPr lang="en-US" dirty="0">
                <a:solidFill>
                  <a:srgbClr val="FF0000"/>
                </a:solidFill>
              </a:rPr>
              <a:t>and analyze </a:t>
            </a:r>
            <a:r>
              <a:rPr lang="en-US" dirty="0"/>
              <a:t>the data submitted by sensing platform </a:t>
            </a:r>
            <a:r>
              <a:rPr lang="en-US" dirty="0" smtClean="0"/>
              <a:t>to </a:t>
            </a:r>
            <a:r>
              <a:rPr lang="en-US" dirty="0"/>
              <a:t>obtain useful and valuable information. To overcome the </a:t>
            </a:r>
            <a:r>
              <a:rPr lang="en-US" dirty="0" smtClean="0"/>
              <a:t>disadvantages </a:t>
            </a:r>
            <a:r>
              <a:rPr lang="en-US" dirty="0"/>
              <a:t>of using a remote server, most of the 6G-enabled </a:t>
            </a:r>
            <a:r>
              <a:rPr lang="en-US" dirty="0" smtClean="0"/>
              <a:t>NIB </a:t>
            </a:r>
            <a:r>
              <a:rPr lang="en-US" dirty="0"/>
              <a:t>based industrial applications are deployed on the edge </a:t>
            </a:r>
            <a:r>
              <a:rPr lang="en-US" dirty="0" smtClean="0"/>
              <a:t>NIB</a:t>
            </a:r>
            <a:r>
              <a:rPr lang="en-US" dirty="0"/>
              <a:t>, which increases the fault tolerance, reduces the latency </a:t>
            </a:r>
            <a:r>
              <a:rPr lang="en-US" dirty="0" smtClean="0"/>
              <a:t>and </a:t>
            </a:r>
            <a:r>
              <a:rPr lang="en-US" dirty="0"/>
              <a:t>traffic on the backhaul link. Furthermore, the industrial </a:t>
            </a:r>
            <a:r>
              <a:rPr lang="en-US" dirty="0" smtClean="0"/>
              <a:t>application </a:t>
            </a:r>
            <a:r>
              <a:rPr lang="en-US" dirty="0"/>
              <a:t>platforms responsible for receiving data uploaded </a:t>
            </a:r>
            <a:r>
              <a:rPr lang="en-US" dirty="0" smtClean="0"/>
              <a:t>from </a:t>
            </a:r>
            <a:r>
              <a:rPr lang="en-US" dirty="0"/>
              <a:t>the edge network, providing large-scale data storage and </a:t>
            </a:r>
            <a:r>
              <a:rPr lang="en-US" dirty="0" smtClean="0"/>
              <a:t>further </a:t>
            </a:r>
            <a:r>
              <a:rPr lang="en-US" dirty="0"/>
              <a:t>data processing for industrial application service. The </a:t>
            </a:r>
            <a:r>
              <a:rPr lang="en-US" dirty="0" smtClean="0"/>
              <a:t>applications </a:t>
            </a:r>
            <a:r>
              <a:rPr lang="en-US" dirty="0"/>
              <a:t>in 6G-enabled NIB are promising in environmental protection [5], smart healthcare [6], smart city [7], </a:t>
            </a:r>
            <a:r>
              <a:rPr lang="en-US" dirty="0" smtClean="0"/>
              <a:t>and </a:t>
            </a:r>
            <a:r>
              <a:rPr lang="en-US" dirty="0"/>
              <a:t>social survey [8]. To implement the above applications, </a:t>
            </a:r>
            <a:r>
              <a:rPr lang="en-US" dirty="0" smtClean="0"/>
              <a:t>data </a:t>
            </a:r>
            <a:r>
              <a:rPr lang="en-US" dirty="0"/>
              <a:t>aggregation is the premise and foundation, which can </a:t>
            </a:r>
            <a:r>
              <a:rPr lang="en-US" dirty="0" smtClean="0"/>
              <a:t>extract </a:t>
            </a:r>
            <a:r>
              <a:rPr lang="en-US" dirty="0"/>
              <a:t>more useful and valuable information from the raw </a:t>
            </a:r>
            <a:r>
              <a:rPr lang="en-US" dirty="0" smtClean="0"/>
              <a:t>sensing </a:t>
            </a:r>
            <a:r>
              <a:rPr lang="en-US" dirty="0"/>
              <a:t>data. </a:t>
            </a:r>
            <a:endParaRPr lang="en-US" dirty="0"/>
          </a:p>
          <a:p>
            <a:pPr algn="just"/>
            <a:r>
              <a:rPr lang="en-US" dirty="0"/>
              <a:t>However, since a great amount of private data are </a:t>
            </a:r>
            <a:r>
              <a:rPr lang="en-US" dirty="0" smtClean="0"/>
              <a:t>generated</a:t>
            </a:r>
            <a:r>
              <a:rPr lang="en-US" dirty="0"/>
              <a:t>, and the data aggregation servers (e.g. NIBs) might </a:t>
            </a:r>
            <a:r>
              <a:rPr lang="en-US" dirty="0" smtClean="0"/>
              <a:t>be </a:t>
            </a:r>
            <a:r>
              <a:rPr lang="en-US" dirty="0"/>
              <a:t>untrustworthy, the service providers (i.e. task releasers) and data providers (i.e. task receivers) may suffer from privacy </a:t>
            </a:r>
            <a:r>
              <a:rPr lang="en-US" dirty="0" smtClean="0"/>
              <a:t>leakage </a:t>
            </a:r>
            <a:r>
              <a:rPr lang="en-US" dirty="0"/>
              <a:t>during the data aggregation process, which becomes </a:t>
            </a:r>
            <a:r>
              <a:rPr lang="en-US" dirty="0" smtClean="0"/>
              <a:t>a </a:t>
            </a:r>
            <a:r>
              <a:rPr lang="en-US" dirty="0"/>
              <a:t>major obstacle to implementing large-scale deployment of </a:t>
            </a:r>
            <a:r>
              <a:rPr lang="en-US" dirty="0" smtClean="0"/>
              <a:t>6G-enabled </a:t>
            </a:r>
            <a:r>
              <a:rPr lang="en-US" dirty="0"/>
              <a:t>NIB applications. </a:t>
            </a:r>
            <a:endParaRPr lang="en-US" dirty="0"/>
          </a:p>
          <a:p>
            <a:pPr algn="just"/>
            <a:r>
              <a:rPr lang="en-US" dirty="0"/>
              <a:t>Thus, as an essential factor for </a:t>
            </a:r>
            <a:r>
              <a:rPr lang="en-US" dirty="0" smtClean="0"/>
              <a:t>its </a:t>
            </a:r>
            <a:r>
              <a:rPr lang="en-US" dirty="0"/>
              <a:t>success, the privacy security in the process of the data </a:t>
            </a:r>
            <a:r>
              <a:rPr lang="en-US" dirty="0" smtClean="0"/>
              <a:t>aggregation </a:t>
            </a:r>
            <a:r>
              <a:rPr lang="en-US" dirty="0"/>
              <a:t>in 6G-enabled NIB must be ensured. Note that the </a:t>
            </a:r>
            <a:r>
              <a:rPr lang="en-US" dirty="0" smtClean="0"/>
              <a:t>terms </a:t>
            </a:r>
            <a:r>
              <a:rPr lang="en-US" dirty="0"/>
              <a:t>“service providers” and “task releasers” used throughout </a:t>
            </a:r>
            <a:r>
              <a:rPr lang="en-US" dirty="0" smtClean="0"/>
              <a:t>this </a:t>
            </a:r>
            <a:r>
              <a:rPr lang="en-US" dirty="0"/>
              <a:t>paper are interchangeable as the terms “data providers” </a:t>
            </a:r>
            <a:r>
              <a:rPr lang="en-US" dirty="0" smtClean="0"/>
              <a:t>and </a:t>
            </a:r>
            <a:r>
              <a:rPr lang="en-US" dirty="0"/>
              <a:t>“task receivers”</a:t>
            </a: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257300" y="357505"/>
            <a:ext cx="9732645" cy="581406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20370" y="426085"/>
            <a:ext cx="11037570" cy="4154170"/>
          </a:xfrm>
          <a:prstGeom prst="rect">
            <a:avLst/>
          </a:prstGeom>
          <a:noFill/>
        </p:spPr>
        <p:txBody>
          <a:bodyPr wrap="square" rtlCol="0" anchor="t">
            <a:spAutoFit/>
          </a:bodyPr>
          <a:p>
            <a:pPr algn="just"/>
            <a:r>
              <a:rPr lang="en-US" altLang="en-US" sz="2400"/>
              <a:t>A. System Model: The BPDC system designed based on the traditional employment-based system [23] is shown in Fig. 2, which mainly includes two entities, i.e., tasks receivers and task releasers. In BPDC, the task releasers post the task through the front-end page, and the front-end page posts the task to the blockchain by invoking the application programming interface (API). The task receivers search for tasks through the front-end page and search for tasks whose reputations reach the requirements of the tasks’ security levels. If the task receiver’s reputation cannot meet the security level requirements of the</a:t>
            </a:r>
            <a:endParaRPr lang="en-US" altLang="en-US" sz="2400"/>
          </a:p>
          <a:p>
            <a:pPr algn="just"/>
            <a:r>
              <a:rPr lang="en-US" altLang="en-US" sz="2400"/>
              <a:t>task, he will be denied for searching the task and obtaining the information of the task. Task receivers are required to pay a certain deposit before accepting the task and finally return the deposit according to the completion of the task</a:t>
            </a:r>
            <a:endParaRPr lang="en-US" sz="2400"/>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heme/_rels/theme1.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Equity</Template>
  <TotalTime>0</TotalTime>
  <Words>13280</Words>
  <Application>WPS Presentation</Application>
  <PresentationFormat>Widescreen</PresentationFormat>
  <Paragraphs>195</Paragraphs>
  <Slides>25</Slides>
  <Notes>1</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5</vt:i4>
      </vt:variant>
      <vt:variant>
        <vt:lpstr>幻灯片标题</vt:lpstr>
      </vt:variant>
      <vt:variant>
        <vt:i4>25</vt:i4>
      </vt:variant>
    </vt:vector>
  </HeadingPairs>
  <TitlesOfParts>
    <vt:vector size="46" baseType="lpstr">
      <vt:lpstr>Arial</vt:lpstr>
      <vt:lpstr>SimSun</vt:lpstr>
      <vt:lpstr>Wingdings</vt:lpstr>
      <vt:lpstr>Franklin Gothic Book</vt:lpstr>
      <vt:lpstr>Wingdings 2</vt:lpstr>
      <vt:lpstr>Calibri</vt:lpstr>
      <vt:lpstr>Wingdings</vt:lpstr>
      <vt:lpstr>Times New Roman</vt:lpstr>
      <vt:lpstr>Algerian</vt:lpstr>
      <vt:lpstr>NimbusRomNo9L</vt:lpstr>
      <vt:lpstr>Segoe Print</vt:lpstr>
      <vt:lpstr>Perpetua</vt:lpstr>
      <vt:lpstr>Microsoft YaHei</vt:lpstr>
      <vt:lpstr>Arial Unicode MS</vt:lpstr>
      <vt:lpstr>NotoSans</vt:lpstr>
      <vt:lpstr>Equity</vt:lpstr>
      <vt:lpstr>Paint.Picture</vt:lpstr>
      <vt:lpstr>Paint.Picture</vt:lpstr>
      <vt:lpstr>Paint.Picture</vt:lpstr>
      <vt:lpstr>Paint.Picture</vt:lpstr>
      <vt:lpstr>Paint.Picture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Leadership in workplace</dc:title>
  <dc:creator>Director [SMIT]</dc:creator>
  <cp:lastModifiedBy>Rabindranath Bera</cp:lastModifiedBy>
  <cp:revision>2393</cp:revision>
  <dcterms:created xsi:type="dcterms:W3CDTF">2021-05-27T04:26:00Z</dcterms:created>
  <dcterms:modified xsi:type="dcterms:W3CDTF">2025-03-19T09:56:04Z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0x01010030B3B39089B46C419FA0B6DECB5E5832</vt:lpwstr>
  </property>
  <property fmtid="{D5CDD505-2E9C-101B-9397-08002B2CF9AE}" pid="3" name="ICV">
    <vt:lpwstr>B6D7565F18C0434688406295585ECE19_12</vt:lpwstr>
  </property>
  <property fmtid="{D5CDD505-2E9C-101B-9397-08002B2CF9AE}" pid="4" name="KSOProductBuildVer">
    <vt:lpwstr>1033-12.2.0.20326</vt:lpwstr>
  </property>
</Properties>
</file>